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6"/>
  </p:notesMasterIdLst>
  <p:sldIdLst>
    <p:sldId id="332" r:id="rId2"/>
    <p:sldId id="308" r:id="rId3"/>
    <p:sldId id="340" r:id="rId4"/>
    <p:sldId id="34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8" d="100"/>
          <a:sy n="68" d="100"/>
        </p:scale>
        <p:origin x="-1488" y="-1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DAA55-E848-4A00-BF88-7695207FC2D8}" type="datetimeFigureOut">
              <a:rPr lang="en-US" smtClean="0"/>
              <a:t>3/13/17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41D97-632E-4216-AE74-B0691C0AE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11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8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8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9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0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13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9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1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52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1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9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69B99-1108-455D-B3B6-AA29F1CC0F27}" type="datetimeFigureOut">
              <a:rPr lang="en-US" smtClean="0"/>
              <a:t>3/13/17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5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Image result for field of dais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1320798" y="2166105"/>
            <a:ext cx="6487656" cy="25257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8000" b="1" dirty="0" smtClean="0">
                <a:solidFill>
                  <a:srgbClr val="C00000"/>
                </a:solidFill>
                <a:effectLst>
                  <a:glow rad="165100">
                    <a:schemeClr val="bg2">
                      <a:alpha val="7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SG" altLang="en-US" sz="8000" b="1" dirty="0">
                <a:solidFill>
                  <a:srgbClr val="C00000"/>
                </a:solidFill>
                <a:effectLst>
                  <a:glow rad="165100">
                    <a:schemeClr val="bg2">
                      <a:alpha val="7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不要憂</a:t>
            </a:r>
            <a:r>
              <a:rPr lang="zh-SG" altLang="en-US" sz="8000" b="1" dirty="0" smtClean="0">
                <a:solidFill>
                  <a:srgbClr val="C00000"/>
                </a:solidFill>
                <a:effectLst>
                  <a:glow rad="165100">
                    <a:schemeClr val="bg2">
                      <a:alpha val="7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慮</a:t>
            </a:r>
            <a:r>
              <a:rPr lang="en-US" altLang="zh-TW" sz="8000" b="1" dirty="0" smtClean="0">
                <a:solidFill>
                  <a:srgbClr val="C00000"/>
                </a:solidFill>
                <a:effectLst>
                  <a:glow rad="165100">
                    <a:schemeClr val="bg2">
                      <a:alpha val="7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en-US" altLang="zh-CN" sz="8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8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5199" y="5860091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CN" altLang="en-US" sz="36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主日</a:t>
            </a:r>
            <a:r>
              <a:rPr lang="zh-TW" altLang="en-US" sz="36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信息</a:t>
            </a:r>
            <a:r>
              <a:rPr lang="zh-CN" altLang="en-US" sz="36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en-US" altLang="zh-CN" sz="36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67365" y="5860092"/>
            <a:ext cx="2842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3 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12 </a:t>
            </a:r>
            <a:r>
              <a:rPr lang="en-US" altLang="zh-TW" sz="36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 </a:t>
            </a:r>
            <a:r>
              <a:rPr lang="en-US" altLang="zh-TW" sz="36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201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</a:t>
            </a:r>
            <a:endParaRPr lang="en-US" sz="36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副标题 2"/>
          <p:cNvSpPr txBox="1">
            <a:spLocks/>
          </p:cNvSpPr>
          <p:nvPr/>
        </p:nvSpPr>
        <p:spPr>
          <a:xfrm>
            <a:off x="1441694" y="1433551"/>
            <a:ext cx="5809916" cy="86887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3600" b="1" dirty="0" smtClean="0">
                <a:effectLst>
                  <a:glow rad="127000">
                    <a:schemeClr val="bg2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《</a:t>
            </a:r>
            <a:r>
              <a:rPr lang="zh-TW" altLang="en-US" sz="3600" b="1" dirty="0" smtClean="0">
                <a:effectLst>
                  <a:glow rad="127000">
                    <a:schemeClr val="bg2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馬</a:t>
            </a:r>
            <a:r>
              <a:rPr lang="zh-SG" altLang="en-US" sz="3600" b="1" dirty="0" smtClean="0">
                <a:effectLst>
                  <a:glow rad="127000">
                    <a:schemeClr val="bg2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太</a:t>
            </a:r>
            <a:r>
              <a:rPr lang="zh-SG" altLang="en-US" sz="3600" b="1" dirty="0">
                <a:effectLst>
                  <a:glow rad="127000">
                    <a:schemeClr val="bg2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福</a:t>
            </a:r>
            <a:r>
              <a:rPr lang="zh-SG" altLang="en-US" sz="3600" b="1" dirty="0" smtClean="0">
                <a:effectLst>
                  <a:glow rad="127000">
                    <a:schemeClr val="bg2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音</a:t>
            </a:r>
            <a:r>
              <a:rPr lang="en-US" altLang="zh-CN" sz="3600" b="1" dirty="0" smtClean="0">
                <a:effectLst>
                  <a:glow rad="127000">
                    <a:schemeClr val="bg2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》</a:t>
            </a:r>
            <a:r>
              <a:rPr lang="en-US" altLang="zh-CN" sz="3600" b="1" dirty="0" smtClean="0">
                <a:effectLst>
                  <a:glow rad="127000">
                    <a:schemeClr val="bg2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6: 24-34</a:t>
            </a:r>
            <a:endParaRPr lang="zh-CN" altLang="en-US" sz="3600" b="1" dirty="0">
              <a:effectLst>
                <a:glow rad="127000">
                  <a:schemeClr val="bg2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76265" y="3428999"/>
            <a:ext cx="27767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solidFill>
                  <a:schemeClr val="accent5">
                    <a:lumMod val="50000"/>
                  </a:schemeClr>
                </a:solidFill>
                <a:effectLst>
                  <a:glow rad="1270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蕭</a:t>
            </a:r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effectLst>
                  <a:glow rad="1270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德</a:t>
            </a:r>
            <a:r>
              <a:rPr lang="zh-CN" altLang="en-US" sz="4000" b="1" dirty="0" smtClean="0">
                <a:solidFill>
                  <a:schemeClr val="accent5">
                    <a:lumMod val="50000"/>
                  </a:schemeClr>
                </a:solidFill>
                <a:effectLst>
                  <a:glow rad="1270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謙</a:t>
            </a:r>
            <a:r>
              <a:rPr lang="zh-CN" altLang="en-US" sz="3600" b="1" dirty="0" smtClean="0">
                <a:solidFill>
                  <a:schemeClr val="accent5">
                    <a:lumMod val="50000"/>
                  </a:schemeClr>
                </a:solidFill>
                <a:effectLst>
                  <a:glow rad="1270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CN" altLang="en-US" sz="3200" b="1" dirty="0">
                <a:solidFill>
                  <a:schemeClr val="accent5">
                    <a:lumMod val="50000"/>
                  </a:schemeClr>
                </a:solidFill>
                <a:effectLst>
                  <a:glow rad="1270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弟兄</a:t>
            </a:r>
            <a:endParaRPr lang="en-US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0802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9"/>
          <a:stretch/>
        </p:blipFill>
        <p:spPr>
          <a:xfrm>
            <a:off x="0" y="0"/>
            <a:ext cx="9144000" cy="686525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4343" y="71134"/>
            <a:ext cx="8686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algn="just"/>
            <a:r>
              <a:rPr lang="en-US" altLang="zh-CN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24</a:t>
            </a:r>
            <a:r>
              <a:rPr lang="en-US" altLang="zh-CN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個人不能事奉兩個主；不是惡這個，愛那個，就是重這個，輕那個。你們不能又事奉神，又事奉瑪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門。</a:t>
            </a:r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</a:t>
            </a:r>
            <a:r>
              <a:rPr lang="en-US" altLang="zh-CN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以我告訴你們，不要為生命憂慮吃什麼，喝什麼；為身體憂慮穿什麼。生命不勝於飲食嗎？身體不勝於衣裳嗎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？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</a:t>
            </a:r>
            <a:r>
              <a:rPr lang="en-US" altLang="zh-CN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們</a:t>
            </a:r>
            <a:r>
              <a:rPr lang="zh-TW" altLang="en-US" sz="36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看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那天上的飛鳥，也不種，也不收，也不積蓄在倉裡，你們的天父尚且養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活它。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你們不比飛鳥貴重得多嗎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？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zh-TW" alt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9542" y="5602514"/>
            <a:ext cx="4493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【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馬太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福音 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第</a:t>
            </a:r>
            <a:r>
              <a:rPr lang="zh-CN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六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】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95886" y="4978401"/>
            <a:ext cx="50206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1/</a:t>
            </a:r>
            <a:r>
              <a:rPr lang="en-US" altLang="zh-CN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</a:t>
            </a:r>
            <a:endParaRPr lang="en-US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4413194"/>
      </p:ext>
    </p:extLst>
  </p:cSld>
  <p:clrMapOvr>
    <a:masterClrMapping/>
  </p:clrMapOvr>
  <p:transition xmlns:p14="http://schemas.microsoft.com/office/powerpoint/2010/main" spd="slow">
    <p:wedg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9"/>
          <a:stretch/>
        </p:blipFill>
        <p:spPr>
          <a:xfrm>
            <a:off x="0" y="0"/>
            <a:ext cx="9144000" cy="686525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4343" y="71134"/>
            <a:ext cx="87593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algn="just"/>
            <a:r>
              <a:rPr lang="en-US" altLang="zh-CN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27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們哪一個能用思慮使壽數多加一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刻呢？</a:t>
            </a:r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</a:t>
            </a:r>
            <a:r>
              <a:rPr lang="en-US" altLang="zh-CN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8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何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必為衣裳憂慮呢？你</a:t>
            </a:r>
            <a:r>
              <a:rPr lang="zh-TW" altLang="en-US" sz="36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想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野地裡的百合花怎麼長起來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；它也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不勞苦，也不紡線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</a:t>
            </a:r>
            <a:r>
              <a:rPr lang="en-US" altLang="zh-CN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9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然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而我告訴你們，就是所羅門極榮華的時候，他所穿戴的，還不如這花一朵呢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！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CN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30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們這小信的人哪！野地裡的草今天還在，明天就丟在爐裡，神還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給它這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樣的妝飾，何況你們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呢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9542" y="5602514"/>
            <a:ext cx="4493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【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馬</a:t>
            </a:r>
            <a:r>
              <a:rPr lang="zh-CN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太</a:t>
            </a:r>
            <a:r>
              <a:rPr lang="zh-CN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福音 第六章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】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95886" y="4978401"/>
            <a:ext cx="5453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</a:t>
            </a:r>
            <a:r>
              <a:rPr lang="en-US" altLang="zh-TW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/</a:t>
            </a:r>
            <a:r>
              <a:rPr lang="en-US" altLang="zh-CN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</a:t>
            </a:r>
            <a:endParaRPr lang="en-US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06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9"/>
          <a:stretch/>
        </p:blipFill>
        <p:spPr>
          <a:xfrm>
            <a:off x="0" y="0"/>
            <a:ext cx="9144000" cy="686525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4343" y="71134"/>
            <a:ext cx="89553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algn="just"/>
            <a:r>
              <a:rPr lang="en-US" altLang="zh-CN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31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以，不要憂慮說：吃什麼？喝什麼？穿什麼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？</a:t>
            </a:r>
            <a:r>
              <a:rPr lang="en-US" altLang="zh-CN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32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這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都是外邦人所求的，你們需用的這一切東西，你們的天父是知道的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CN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33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們要先</a:t>
            </a:r>
            <a:r>
              <a:rPr lang="zh-TW" altLang="en-US" sz="36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求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祂的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國和他的義，這些東西都要加給你們了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CN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34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以，不要為明天憂慮，因為明天自有明天的憂慮；一天的難處一天當就夠了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zh-TW" alt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9542" y="5602514"/>
            <a:ext cx="4493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【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馬</a:t>
            </a:r>
            <a:r>
              <a:rPr lang="zh-CN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太</a:t>
            </a:r>
            <a:r>
              <a:rPr lang="zh-CN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福音 第六章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】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95886" y="4978401"/>
            <a:ext cx="5453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</a:t>
            </a:r>
            <a:r>
              <a:rPr lang="en-US" altLang="zh-TW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/</a:t>
            </a:r>
            <a:r>
              <a:rPr lang="en-US" altLang="zh-CN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</a:t>
            </a:r>
            <a:endParaRPr lang="en-US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331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2835</TotalTime>
  <Words>219</Words>
  <Application>Microsoft Macintosh PowerPoint</Application>
  <PresentationFormat>On-screen Show (4:3)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Calibri</vt:lpstr>
      <vt:lpstr>宋体</vt:lpstr>
      <vt:lpstr>Calibri Light</vt:lpstr>
      <vt:lpstr>微软雅黑</vt:lpstr>
      <vt:lpstr>Sprint SF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110</cp:revision>
  <dcterms:created xsi:type="dcterms:W3CDTF">2016-12-29T18:12:43Z</dcterms:created>
  <dcterms:modified xsi:type="dcterms:W3CDTF">2017-03-13T15:41:13Z</dcterms:modified>
</cp:coreProperties>
</file>