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63" r:id="rId2"/>
    <p:sldMasterId id="2147483775" r:id="rId3"/>
    <p:sldMasterId id="2147483787" r:id="rId4"/>
  </p:sldMasterIdLst>
  <p:notesMasterIdLst>
    <p:notesMasterId r:id="rId92"/>
  </p:notesMasterIdLst>
  <p:sldIdLst>
    <p:sldId id="302" r:id="rId5"/>
    <p:sldId id="256" r:id="rId6"/>
    <p:sldId id="303" r:id="rId7"/>
    <p:sldId id="304" r:id="rId8"/>
    <p:sldId id="345" r:id="rId9"/>
    <p:sldId id="336" r:id="rId10"/>
    <p:sldId id="330" r:id="rId11"/>
    <p:sldId id="331" r:id="rId12"/>
    <p:sldId id="307" r:id="rId13"/>
    <p:sldId id="308" r:id="rId14"/>
    <p:sldId id="346" r:id="rId15"/>
    <p:sldId id="347" r:id="rId16"/>
    <p:sldId id="348" r:id="rId17"/>
    <p:sldId id="349" r:id="rId18"/>
    <p:sldId id="332" r:id="rId19"/>
    <p:sldId id="351" r:id="rId20"/>
    <p:sldId id="352" r:id="rId21"/>
    <p:sldId id="353" r:id="rId22"/>
    <p:sldId id="354" r:id="rId23"/>
    <p:sldId id="355" r:id="rId24"/>
    <p:sldId id="356" r:id="rId25"/>
    <p:sldId id="357" r:id="rId26"/>
    <p:sldId id="358" r:id="rId27"/>
    <p:sldId id="359" r:id="rId28"/>
    <p:sldId id="360" r:id="rId29"/>
    <p:sldId id="361" r:id="rId30"/>
    <p:sldId id="362" r:id="rId31"/>
    <p:sldId id="363" r:id="rId32"/>
    <p:sldId id="364" r:id="rId33"/>
    <p:sldId id="365" r:id="rId34"/>
    <p:sldId id="366" r:id="rId35"/>
    <p:sldId id="367" r:id="rId36"/>
    <p:sldId id="368" r:id="rId37"/>
    <p:sldId id="369" r:id="rId38"/>
    <p:sldId id="370" r:id="rId39"/>
    <p:sldId id="371" r:id="rId40"/>
    <p:sldId id="372" r:id="rId41"/>
    <p:sldId id="373" r:id="rId42"/>
    <p:sldId id="374" r:id="rId43"/>
    <p:sldId id="375" r:id="rId44"/>
    <p:sldId id="376" r:id="rId45"/>
    <p:sldId id="377" r:id="rId46"/>
    <p:sldId id="378" r:id="rId47"/>
    <p:sldId id="379" r:id="rId48"/>
    <p:sldId id="380" r:id="rId49"/>
    <p:sldId id="381" r:id="rId50"/>
    <p:sldId id="382" r:id="rId51"/>
    <p:sldId id="383" r:id="rId52"/>
    <p:sldId id="384" r:id="rId53"/>
    <p:sldId id="385" r:id="rId54"/>
    <p:sldId id="386" r:id="rId55"/>
    <p:sldId id="387" r:id="rId56"/>
    <p:sldId id="388" r:id="rId57"/>
    <p:sldId id="389" r:id="rId58"/>
    <p:sldId id="390" r:id="rId59"/>
    <p:sldId id="391" r:id="rId60"/>
    <p:sldId id="392" r:id="rId61"/>
    <p:sldId id="393" r:id="rId62"/>
    <p:sldId id="394" r:id="rId63"/>
    <p:sldId id="395" r:id="rId64"/>
    <p:sldId id="396" r:id="rId65"/>
    <p:sldId id="397" r:id="rId66"/>
    <p:sldId id="398" r:id="rId67"/>
    <p:sldId id="399" r:id="rId68"/>
    <p:sldId id="400" r:id="rId69"/>
    <p:sldId id="401" r:id="rId70"/>
    <p:sldId id="402" r:id="rId71"/>
    <p:sldId id="403" r:id="rId72"/>
    <p:sldId id="404" r:id="rId73"/>
    <p:sldId id="405" r:id="rId74"/>
    <p:sldId id="406" r:id="rId75"/>
    <p:sldId id="407" r:id="rId76"/>
    <p:sldId id="408" r:id="rId77"/>
    <p:sldId id="409" r:id="rId78"/>
    <p:sldId id="410" r:id="rId79"/>
    <p:sldId id="411" r:id="rId80"/>
    <p:sldId id="412" r:id="rId81"/>
    <p:sldId id="413" r:id="rId82"/>
    <p:sldId id="414" r:id="rId83"/>
    <p:sldId id="415" r:id="rId84"/>
    <p:sldId id="416" r:id="rId85"/>
    <p:sldId id="417" r:id="rId86"/>
    <p:sldId id="342" r:id="rId87"/>
    <p:sldId id="326" r:id="rId88"/>
    <p:sldId id="350" r:id="rId89"/>
    <p:sldId id="280" r:id="rId90"/>
    <p:sldId id="281" r:id="rId91"/>
  </p:sldIdLst>
  <p:sldSz cx="9144000" cy="6858000" type="screen4x3"/>
  <p:notesSz cx="6858000" cy="9144000"/>
  <p:embeddedFontLst>
    <p:embeddedFont>
      <p:font typeface="Palatino Linotype" panose="02040502050505030304" pitchFamily="18" charset="0"/>
      <p:regular r:id="rId93"/>
      <p:bold r:id="rId94"/>
      <p:italic r:id="rId95"/>
      <p:boldItalic r:id="rId96"/>
    </p:embeddedFont>
    <p:embeddedFont>
      <p:font typeface="文鼎粗圓" panose="020B0609010101010101" pitchFamily="49" charset="-120"/>
      <p:regular r:id="rId97"/>
    </p:embeddedFont>
    <p:embeddedFont>
      <p:font typeface="Calibri" panose="020F0502020204030204" pitchFamily="34" charset="0"/>
      <p:regular r:id="rId98"/>
      <p:bold r:id="rId99"/>
      <p:italic r:id="rId100"/>
      <p:boldItalic r:id="rId101"/>
    </p:embeddedFont>
    <p:embeddedFont>
      <p:font typeface="黑体" panose="02010609060101010101" pitchFamily="49" charset="-122"/>
      <p:regular r:id="rId102"/>
    </p:embeddedFont>
    <p:embeddedFont>
      <p:font typeface="ＭＳ Ｐゴシック" panose="020B0600070205080204" pitchFamily="34" charset="-128"/>
      <p:regular r:id="rId103"/>
    </p:embeddedFont>
    <p:embeddedFont>
      <p:font typeface="微软雅黑" panose="020B0503020204020204" pitchFamily="34" charset="-122"/>
      <p:regular r:id="rId104"/>
      <p:bold r:id="rId105"/>
    </p:embeddedFont>
    <p:embeddedFont>
      <p:font typeface="Calibri Light" panose="020F0302020204030204" pitchFamily="34" charset="0"/>
      <p:regular r:id="rId106"/>
      <p:italic r:id="rId107"/>
    </p:embeddedFont>
    <p:embeddedFont>
      <p:font typeface="Sprint SF" pitchFamily="2" charset="0"/>
      <p:regular r:id="rId108"/>
    </p:embeddedFont>
    <p:embeddedFont>
      <p:font typeface="宋体" panose="02010600030101010101" pitchFamily="2" charset="-122"/>
      <p:regular r:id="rId109"/>
    </p:embeddedFont>
    <p:embeddedFont>
      <p:font typeface="新細明體" panose="02020500000000000000" pitchFamily="18" charset="-120"/>
      <p:regular r:id="rId1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1272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1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07" Type="http://schemas.openxmlformats.org/officeDocument/2006/relationships/font" Target="fonts/font15.fntdata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87" Type="http://schemas.openxmlformats.org/officeDocument/2006/relationships/slide" Target="slides/slide83.xml"/><Relationship Id="rId102" Type="http://schemas.openxmlformats.org/officeDocument/2006/relationships/font" Target="fonts/font10.fntdata"/><Relationship Id="rId110" Type="http://schemas.openxmlformats.org/officeDocument/2006/relationships/font" Target="fonts/font18.fntdata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90" Type="http://schemas.openxmlformats.org/officeDocument/2006/relationships/slide" Target="slides/slide86.xml"/><Relationship Id="rId95" Type="http://schemas.openxmlformats.org/officeDocument/2006/relationships/font" Target="fonts/font3.fntdata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100" Type="http://schemas.openxmlformats.org/officeDocument/2006/relationships/font" Target="fonts/font8.fntdata"/><Relationship Id="rId105" Type="http://schemas.openxmlformats.org/officeDocument/2006/relationships/font" Target="fonts/font13.fntdata"/><Relationship Id="rId113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93" Type="http://schemas.openxmlformats.org/officeDocument/2006/relationships/font" Target="fonts/font1.fntdata"/><Relationship Id="rId98" Type="http://schemas.openxmlformats.org/officeDocument/2006/relationships/font" Target="fonts/font6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103" Type="http://schemas.openxmlformats.org/officeDocument/2006/relationships/font" Target="fonts/font11.fntdata"/><Relationship Id="rId108" Type="http://schemas.openxmlformats.org/officeDocument/2006/relationships/font" Target="fonts/font16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91" Type="http://schemas.openxmlformats.org/officeDocument/2006/relationships/slide" Target="slides/slide87.xml"/><Relationship Id="rId96" Type="http://schemas.openxmlformats.org/officeDocument/2006/relationships/font" Target="fonts/font4.fntdata"/><Relationship Id="rId11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6" Type="http://schemas.openxmlformats.org/officeDocument/2006/relationships/font" Target="fonts/font14.fntdata"/><Relationship Id="rId114" Type="http://schemas.openxmlformats.org/officeDocument/2006/relationships/tableStyles" Target="tableStyle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94" Type="http://schemas.openxmlformats.org/officeDocument/2006/relationships/font" Target="fonts/font2.fntdata"/><Relationship Id="rId99" Type="http://schemas.openxmlformats.org/officeDocument/2006/relationships/font" Target="fonts/font7.fntdata"/><Relationship Id="rId101" Type="http://schemas.openxmlformats.org/officeDocument/2006/relationships/font" Target="fonts/font9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109" Type="http://schemas.openxmlformats.org/officeDocument/2006/relationships/font" Target="fonts/font17.fntdata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font" Target="fonts/font5.fntdata"/><Relationship Id="rId104" Type="http://schemas.openxmlformats.org/officeDocument/2006/relationships/font" Target="fonts/font12.fntdata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BDAA55-E848-4A00-BF88-7695207FC2D8}" type="datetimeFigureOut">
              <a:rPr lang="en-US" smtClean="0"/>
              <a:t>3/19/2017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641D97-632E-4216-AE74-B0691C0AE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711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58106-B996-4FFA-929F-479CA12DCF86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5005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rgbClr val="FFFF00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48635-8820-A141-87BC-F22E4FAB1A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73116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48635-8820-A141-87BC-F22E4FAB1A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6199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48635-8820-A141-87BC-F22E4FAB1A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0080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48635-8820-A141-87BC-F22E4FAB1A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8495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48635-8820-A141-87BC-F22E4FAB1A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6397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48635-8820-A141-87BC-F22E4FAB1A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5953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48635-8820-A141-87BC-F22E4FAB1A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1981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48635-8820-A141-87BC-F22E4FAB1A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8426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48635-8820-A141-87BC-F22E4FAB1A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9929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48635-8820-A141-87BC-F22E4FAB1A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6279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48635-8820-A141-87BC-F22E4FAB1A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4754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48635-8820-A141-87BC-F22E4FAB1A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1084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48635-8820-A141-87BC-F22E4FAB1A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3470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48635-8820-A141-87BC-F22E4FAB1A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6615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48635-8820-A141-87BC-F22E4FAB1A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8014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48635-8820-A141-87BC-F22E4FAB1A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364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1AC6E6-45EF-4E4F-9045-3D287BE59BE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0209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1AC6E6-45EF-4E4F-9045-3D287BE59BE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93578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1AC6E6-45EF-4E4F-9045-3D287BE59BE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96361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1AC6E6-45EF-4E4F-9045-3D287BE59BE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37357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1AC6E6-45EF-4E4F-9045-3D287BE59BE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249552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1AC6E6-45EF-4E4F-9045-3D287BE59BE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80096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1AC6E6-45EF-4E4F-9045-3D287BE59BE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272753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D7D71E-9A33-CD49-9C45-009AD9D004B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华文楷体" charset="0"/>
                <a:cs typeface="华文楷体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华文楷体" charset="0"/>
              <a:cs typeface="华文楷体" charset="0"/>
            </a:endParaRPr>
          </a:p>
        </p:txBody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43750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48635-8820-A141-87BC-F22E4FAB1A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880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48635-8820-A141-87BC-F22E4FAB1A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26409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48635-8820-A141-87BC-F22E4FAB1A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08078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48635-8820-A141-87BC-F22E4FAB1A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96088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48635-8820-A141-87BC-F22E4FAB1A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13890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48635-8820-A141-87BC-F22E4FAB1A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63428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48635-8820-A141-87BC-F22E4FAB1A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48076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48635-8820-A141-87BC-F22E4FAB1A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60890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48635-8820-A141-87BC-F22E4FAB1A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29918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48635-8820-A141-87BC-F22E4FAB1A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3263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48635-8820-A141-87BC-F22E4FAB1A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16267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48635-8820-A141-87BC-F22E4FAB1A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7413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48635-8820-A141-87BC-F22E4FAB1A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55981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48635-8820-A141-87BC-F22E4FAB1A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21908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48635-8820-A141-87BC-F22E4FAB1A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17416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48635-8820-A141-87BC-F22E4FAB1A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485679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48635-8820-A141-87BC-F22E4FAB1A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06239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48635-8820-A141-87BC-F22E4FAB1A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9947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48635-8820-A141-87BC-F22E4FAB1A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91183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48635-8820-A141-87BC-F22E4FAB1A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81348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48635-8820-A141-87BC-F22E4FAB1A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42110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48635-8820-A141-87BC-F22E4FAB1A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76574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48635-8820-A141-87BC-F22E4FAB1A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80457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48635-8820-A141-87BC-F22E4FAB1A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14621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48635-8820-A141-87BC-F22E4FAB1A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0121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48635-8820-A141-87BC-F22E4FAB1A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4685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48635-8820-A141-87BC-F22E4FAB1A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95661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48635-8820-A141-87BC-F22E4FAB1A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54999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48635-8820-A141-87BC-F22E4FAB1A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51949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48635-8820-A141-87BC-F22E4FAB1A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89064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48635-8820-A141-87BC-F22E4FAB1A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93949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48635-8820-A141-87BC-F22E4FAB1A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60790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48635-8820-A141-87BC-F22E4FAB1A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053977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48635-8820-A141-87BC-F22E4FAB1A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081367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48635-8820-A141-87BC-F22E4FAB1A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64967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48635-8820-A141-87BC-F22E4FAB1A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915507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48635-8820-A141-87BC-F22E4FAB1A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286773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48635-8820-A141-87BC-F22E4FAB1A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34693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48635-8820-A141-87BC-F22E4FAB1A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613555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48635-8820-A141-87BC-F22E4FAB1A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526320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48635-8820-A141-87BC-F22E4FAB1A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129329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48635-8820-A141-87BC-F22E4FAB1A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466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3/19/2017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281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3/19/2017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78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3/19/2017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590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3/19/2017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709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3/19/2017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913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3/19/2017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696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3/19/2017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414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3/19/2017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252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3/19/2017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31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3/19/2017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418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3/19/2017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4993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6523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55947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2818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3467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2708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57866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82793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7618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3624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3570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58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9C06D-4ED8-42C6-905D-CA84CA1B6CBF}" type="datetime2">
              <a:rPr lang="en-US" smtClean="0"/>
              <a:t>Sunday, March 19, 2017</a:t>
            </a:fld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6771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B1CAA-32CD-4B55-B92A-B8F0843CACF4}" type="datetime2">
              <a:rPr lang="en-US" smtClean="0"/>
              <a:t>Sunday, March 19, 2017</a:t>
            </a:fld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41831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8CDC4-3D19-4983-B478-82F6B8E5AB66}" type="datetime2">
              <a:rPr lang="en-US" smtClean="0"/>
              <a:t>Sunday, March 19, 2017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503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82477-D5D3-4181-8C11-75D0F2433A87}" type="datetime2">
              <a:rPr lang="en-US" smtClean="0"/>
              <a:t>Sunday, March 19, 2017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979093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E253B-1893-4367-8BAE-DF4BC10DC578}" type="datetime2">
              <a:rPr lang="en-US" smtClean="0"/>
              <a:t>Sunday, March 19, 2017</a:t>
            </a:fld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9051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2300D-25B3-4603-86C9-4CB776489F00}" type="datetime2">
              <a:rPr lang="en-US" smtClean="0"/>
              <a:t>Sunday, March 19, 2017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8038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4AD9-FCC8-48B7-B85B-012A91320DFF}" type="datetime2">
              <a:rPr lang="en-US" smtClean="0"/>
              <a:t>Sunday, March 19, 2017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743394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2DC50-D5DB-4F94-B367-9876CD2C4012}" type="datetime2">
              <a:rPr lang="en-US" smtClean="0"/>
              <a:t>Sunday, March 19, 2017</a:t>
            </a:fld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97958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EB412-E790-42EA-81FE-2925D3A43D91}" type="datetime2">
              <a:rPr lang="en-US" smtClean="0"/>
              <a:t>Sunday, March 19, 2017</a:t>
            </a:fld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8727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EEE0E-EDB0-4D84-86B0-50833DF22902}" type="datetime2">
              <a:rPr lang="en-US" smtClean="0"/>
              <a:t>Sunday, March 19,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66221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4372C-B5AB-4C39-B273-B99224EB4DD5}" type="datetime2">
              <a:rPr lang="en-US" smtClean="0"/>
              <a:t>Sunday, March 19,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3832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-1035050" y="1552575"/>
            <a:ext cx="10179050" cy="5305425"/>
            <a:chOff x="-652" y="978"/>
            <a:chExt cx="6412" cy="3342"/>
          </a:xfrm>
        </p:grpSpPr>
        <p:sp>
          <p:nvSpPr>
            <p:cNvPr id="5" name="Freeform 3"/>
            <p:cNvSpPr>
              <a:spLocks/>
            </p:cNvSpPr>
            <p:nvPr/>
          </p:nvSpPr>
          <p:spPr bwMode="auto">
            <a:xfrm>
              <a:off x="2061" y="1707"/>
              <a:ext cx="3699" cy="2613"/>
            </a:xfrm>
            <a:custGeom>
              <a:avLst/>
              <a:gdLst/>
              <a:ahLst/>
              <a:cxnLst>
                <a:cxn ang="0">
                  <a:pos x="1523" y="2611"/>
                </a:cxn>
                <a:cxn ang="0">
                  <a:pos x="3698" y="2612"/>
                </a:cxn>
                <a:cxn ang="0">
                  <a:pos x="3698" y="2228"/>
                </a:cxn>
                <a:cxn ang="0">
                  <a:pos x="0" y="0"/>
                </a:cxn>
                <a:cxn ang="0">
                  <a:pos x="160" y="118"/>
                </a:cxn>
                <a:cxn ang="0">
                  <a:pos x="292" y="219"/>
                </a:cxn>
                <a:cxn ang="0">
                  <a:pos x="441" y="347"/>
                </a:cxn>
                <a:cxn ang="0">
                  <a:pos x="585" y="482"/>
                </a:cxn>
                <a:cxn ang="0">
                  <a:pos x="796" y="711"/>
                </a:cxn>
                <a:cxn ang="0">
                  <a:pos x="983" y="955"/>
                </a:cxn>
                <a:cxn ang="0">
                  <a:pos x="1119" y="1168"/>
                </a:cxn>
                <a:cxn ang="0">
                  <a:pos x="1238" y="1388"/>
                </a:cxn>
                <a:cxn ang="0">
                  <a:pos x="1331" y="1608"/>
                </a:cxn>
                <a:cxn ang="0">
                  <a:pos x="1400" y="1809"/>
                </a:cxn>
                <a:cxn ang="0">
                  <a:pos x="1447" y="1979"/>
                </a:cxn>
                <a:cxn ang="0">
                  <a:pos x="1490" y="2190"/>
                </a:cxn>
                <a:cxn ang="0">
                  <a:pos x="1511" y="2374"/>
                </a:cxn>
                <a:cxn ang="0">
                  <a:pos x="1523" y="2611"/>
                </a:cxn>
              </a:cxnLst>
              <a:rect l="0" t="0" r="r" b="b"/>
              <a:pathLst>
                <a:path w="3699" h="2613">
                  <a:moveTo>
                    <a:pt x="1523" y="2611"/>
                  </a:moveTo>
                  <a:lnTo>
                    <a:pt x="3698" y="2612"/>
                  </a:lnTo>
                  <a:lnTo>
                    <a:pt x="3698" y="2228"/>
                  </a:lnTo>
                  <a:lnTo>
                    <a:pt x="0" y="0"/>
                  </a:lnTo>
                  <a:lnTo>
                    <a:pt x="160" y="118"/>
                  </a:lnTo>
                  <a:lnTo>
                    <a:pt x="292" y="219"/>
                  </a:lnTo>
                  <a:lnTo>
                    <a:pt x="441" y="347"/>
                  </a:lnTo>
                  <a:lnTo>
                    <a:pt x="585" y="482"/>
                  </a:lnTo>
                  <a:lnTo>
                    <a:pt x="796" y="711"/>
                  </a:lnTo>
                  <a:lnTo>
                    <a:pt x="983" y="955"/>
                  </a:lnTo>
                  <a:lnTo>
                    <a:pt x="1119" y="1168"/>
                  </a:lnTo>
                  <a:lnTo>
                    <a:pt x="1238" y="1388"/>
                  </a:lnTo>
                  <a:lnTo>
                    <a:pt x="1331" y="1608"/>
                  </a:lnTo>
                  <a:lnTo>
                    <a:pt x="1400" y="1809"/>
                  </a:lnTo>
                  <a:lnTo>
                    <a:pt x="1447" y="1979"/>
                  </a:lnTo>
                  <a:lnTo>
                    <a:pt x="1490" y="2190"/>
                  </a:lnTo>
                  <a:lnTo>
                    <a:pt x="1511" y="2374"/>
                  </a:lnTo>
                  <a:lnTo>
                    <a:pt x="1523" y="2611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dirty="0">
                <a:solidFill>
                  <a:srgbClr val="FFFFFF"/>
                </a:solidFill>
                <a:latin typeface="Times New Roman" pitchFamily="18" charset="0"/>
                <a:ea typeface="宋体" pitchFamily="2" charset="-122"/>
                <a:cs typeface="新細明體"/>
              </a:endParaRPr>
            </a:p>
          </p:txBody>
        </p:sp>
        <p:sp>
          <p:nvSpPr>
            <p:cNvPr id="6" name="Arc 4"/>
            <p:cNvSpPr>
              <a:spLocks/>
            </p:cNvSpPr>
            <p:nvPr/>
          </p:nvSpPr>
          <p:spPr bwMode="auto">
            <a:xfrm>
              <a:off x="-652" y="978"/>
              <a:ext cx="4237" cy="3342"/>
            </a:xfrm>
            <a:custGeom>
              <a:avLst/>
              <a:gdLst>
                <a:gd name="T0" fmla="*/ 0 w 21600"/>
                <a:gd name="T1" fmla="*/ 0 h 21231"/>
                <a:gd name="T2" fmla="*/ 0 w 21600"/>
                <a:gd name="T3" fmla="*/ 0 h 21231"/>
                <a:gd name="T4" fmla="*/ 0 w 21600"/>
                <a:gd name="T5" fmla="*/ 0 h 2123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231" fill="none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</a:path>
                <a:path w="21600" h="21231" stroke="0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  <a:lnTo>
                    <a:pt x="0" y="21231"/>
                  </a:lnTo>
                  <a:lnTo>
                    <a:pt x="3976" y="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3077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1293813" y="762000"/>
            <a:ext cx="7772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 altLang="zh-TW"/>
              <a:t>Click to edit Master title style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85800" y="3429000"/>
            <a:ext cx="6400800" cy="1752600"/>
          </a:xfrm>
        </p:spPr>
        <p:txBody>
          <a:bodyPr lIns="92075" tIns="46038" rIns="92075" bIns="46038"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zh-TW"/>
              <a:t>Click to edit Master subtitle style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0395E-A76E-4744-82C2-42DDAC9A6E6F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917891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E8F1CB-22A2-244D-B194-D0A4A461F815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4857124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F0FA0F-0C57-AA46-8EB2-3348726B6994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0061459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AE2F4B-093F-A74A-9D10-99F59925C2BB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875934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089C74-E4FD-6642-9292-54955FCB382D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700732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D8AB14-17E3-1F43-A1C8-00C965AA6FC5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881364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B598C6-A1B3-DD4B-AE72-60A1DF9274B0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988411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60E748-2685-C845-8F8D-19ECDFEAA70A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542896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18C1C8-AACC-A44A-9AF6-BB4383355FA3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319177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69BF8D-8336-764A-A981-F3D3792412FE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281907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8EEF18-6658-0240-9FEA-487FEE7136D4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4575644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7E5ED0-8AF3-AB4F-B337-55AB48CF222A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79034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869B99-1108-455D-B3B6-AA29F1CC0F27}" type="datetimeFigureOut">
              <a:rPr lang="en-US" smtClean="0"/>
              <a:t>3/19/2017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957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869B99-1108-455D-B3B6-AA29F1CC0F2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98673-BF69-47C3-8E12-4728C802F3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726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9000">
              <a:srgbClr val="000046"/>
            </a:gs>
            <a:gs pos="100000">
              <a:srgbClr val="FFFFFF"/>
            </a:gs>
            <a:gs pos="0">
              <a:schemeClr val="tx2">
                <a:lumMod val="50000"/>
              </a:schemeClr>
            </a:gs>
          </a:gsLst>
          <a:lin ang="19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华文楷体"/>
              <a:ea typeface="华文楷体"/>
              <a:cs typeface="华文楷体"/>
            </a:endParaRPr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0B385921-A91A-409C-921C-0E0EC1E750EC}" type="datetime2">
              <a:rPr lang="en-US" smtClean="0"/>
              <a:t>Sunday, March 19,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75831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华文楷体"/>
          <a:ea typeface="华文楷体"/>
          <a:cs typeface="华文楷体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华文楷体"/>
          <a:ea typeface="华文楷体"/>
          <a:cs typeface="华文楷体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华文楷体"/>
          <a:ea typeface="华文楷体"/>
          <a:cs typeface="华文楷体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华文楷体"/>
          <a:ea typeface="华文楷体"/>
          <a:cs typeface="华文楷体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华文楷体"/>
          <a:ea typeface="华文楷体"/>
          <a:cs typeface="华文楷体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华文楷体"/>
          <a:ea typeface="华文楷体"/>
          <a:cs typeface="华文楷体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0"/>
          <p:cNvGrpSpPr>
            <a:grpSpLocks/>
          </p:cNvGrpSpPr>
          <p:nvPr/>
        </p:nvGrpSpPr>
        <p:grpSpPr bwMode="auto">
          <a:xfrm>
            <a:off x="0" y="1588"/>
            <a:ext cx="9132888" cy="6845300"/>
            <a:chOff x="0" y="1"/>
            <a:chExt cx="5753" cy="4312"/>
          </a:xfrm>
        </p:grpSpPr>
        <p:sp>
          <p:nvSpPr>
            <p:cNvPr id="2051" name="Freeform 3"/>
            <p:cNvSpPr>
              <a:spLocks/>
            </p:cNvSpPr>
            <p:nvPr/>
          </p:nvSpPr>
          <p:spPr bwMode="auto">
            <a:xfrm>
              <a:off x="3394" y="999"/>
              <a:ext cx="2359" cy="3314"/>
            </a:xfrm>
            <a:custGeom>
              <a:avLst/>
              <a:gdLst/>
              <a:ahLst/>
              <a:cxnLst>
                <a:cxn ang="0">
                  <a:pos x="1905" y="3312"/>
                </a:cxn>
                <a:cxn ang="0">
                  <a:pos x="2358" y="3313"/>
                </a:cxn>
                <a:cxn ang="0">
                  <a:pos x="2358" y="1437"/>
                </a:cxn>
                <a:cxn ang="0">
                  <a:pos x="0" y="0"/>
                </a:cxn>
                <a:cxn ang="0">
                  <a:pos x="201" y="150"/>
                </a:cxn>
                <a:cxn ang="0">
                  <a:pos x="366" y="279"/>
                </a:cxn>
                <a:cxn ang="0">
                  <a:pos x="552" y="441"/>
                </a:cxn>
                <a:cxn ang="0">
                  <a:pos x="732" y="612"/>
                </a:cxn>
                <a:cxn ang="0">
                  <a:pos x="996" y="903"/>
                </a:cxn>
                <a:cxn ang="0">
                  <a:pos x="1230" y="1212"/>
                </a:cxn>
                <a:cxn ang="0">
                  <a:pos x="1400" y="1482"/>
                </a:cxn>
                <a:cxn ang="0">
                  <a:pos x="1548" y="1761"/>
                </a:cxn>
                <a:cxn ang="0">
                  <a:pos x="1665" y="2040"/>
                </a:cxn>
                <a:cxn ang="0">
                  <a:pos x="1751" y="2295"/>
                </a:cxn>
                <a:cxn ang="0">
                  <a:pos x="1809" y="2511"/>
                </a:cxn>
                <a:cxn ang="0">
                  <a:pos x="1863" y="2778"/>
                </a:cxn>
                <a:cxn ang="0">
                  <a:pos x="1890" y="3012"/>
                </a:cxn>
                <a:cxn ang="0">
                  <a:pos x="1905" y="3312"/>
                </a:cxn>
              </a:cxnLst>
              <a:rect l="0" t="0" r="r" b="b"/>
              <a:pathLst>
                <a:path w="2359" h="3314">
                  <a:moveTo>
                    <a:pt x="1905" y="3312"/>
                  </a:moveTo>
                  <a:lnTo>
                    <a:pt x="2358" y="3313"/>
                  </a:lnTo>
                  <a:lnTo>
                    <a:pt x="2358" y="1437"/>
                  </a:lnTo>
                  <a:lnTo>
                    <a:pt x="0" y="0"/>
                  </a:lnTo>
                  <a:lnTo>
                    <a:pt x="201" y="150"/>
                  </a:lnTo>
                  <a:lnTo>
                    <a:pt x="366" y="279"/>
                  </a:lnTo>
                  <a:lnTo>
                    <a:pt x="552" y="441"/>
                  </a:lnTo>
                  <a:lnTo>
                    <a:pt x="732" y="612"/>
                  </a:lnTo>
                  <a:lnTo>
                    <a:pt x="996" y="903"/>
                  </a:lnTo>
                  <a:lnTo>
                    <a:pt x="1230" y="1212"/>
                  </a:lnTo>
                  <a:lnTo>
                    <a:pt x="1400" y="1482"/>
                  </a:lnTo>
                  <a:lnTo>
                    <a:pt x="1548" y="1761"/>
                  </a:lnTo>
                  <a:lnTo>
                    <a:pt x="1665" y="2040"/>
                  </a:lnTo>
                  <a:lnTo>
                    <a:pt x="1751" y="2295"/>
                  </a:lnTo>
                  <a:lnTo>
                    <a:pt x="1809" y="2511"/>
                  </a:lnTo>
                  <a:lnTo>
                    <a:pt x="1863" y="2778"/>
                  </a:lnTo>
                  <a:lnTo>
                    <a:pt x="1890" y="3012"/>
                  </a:lnTo>
                  <a:lnTo>
                    <a:pt x="1905" y="3312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dirty="0">
                <a:solidFill>
                  <a:srgbClr val="FFFFFF"/>
                </a:solidFill>
                <a:latin typeface="Times New Roman" pitchFamily="18" charset="0"/>
                <a:ea typeface="宋体" pitchFamily="2" charset="-122"/>
                <a:cs typeface="新細明體"/>
              </a:endParaRPr>
            </a:p>
          </p:txBody>
        </p:sp>
        <p:sp>
          <p:nvSpPr>
            <p:cNvPr id="1033" name="Arc 4"/>
            <p:cNvSpPr>
              <a:spLocks/>
            </p:cNvSpPr>
            <p:nvPr/>
          </p:nvSpPr>
          <p:spPr bwMode="auto">
            <a:xfrm>
              <a:off x="0" y="1"/>
              <a:ext cx="5298" cy="431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205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/>
              <a:t>Click to edit Master title style</a:t>
            </a: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ea typeface="新細明體" charset="0"/>
                <a:cs typeface="新細明體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ea typeface="新細明體" charset="0"/>
                <a:cs typeface="新細明體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2057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ea typeface="新細明體" charset="0"/>
                <a:cs typeface="新細明體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E9955D1-66A2-7849-B660-9C1085CFAA39}" type="slidenum">
              <a:rPr lang="zh-TW" altLang="en-US">
                <a:solidFill>
                  <a:srgbClr val="FFFFFF"/>
                </a:solidFill>
                <a:latin typeface="Times New Roman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031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09101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  <p:sldLayoutId id="2147483799" r:id="rId12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华文楷体"/>
          <a:cs typeface="华文楷体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华文楷体" charset="0"/>
          <a:cs typeface="华文楷体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华文楷体" charset="0"/>
          <a:cs typeface="华文楷体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华文楷体" charset="0"/>
          <a:cs typeface="华文楷体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华文楷体" charset="0"/>
          <a:cs typeface="华文楷体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charset="0"/>
        <a:buChar char="l"/>
        <a:defRPr sz="3200">
          <a:solidFill>
            <a:schemeClr val="tx1"/>
          </a:solidFill>
          <a:latin typeface="+mn-lt"/>
          <a:ea typeface="华文楷体"/>
          <a:cs typeface="华文楷体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0000"/>
        <a:buChar char="–"/>
        <a:defRPr sz="2800">
          <a:solidFill>
            <a:schemeClr val="tx1"/>
          </a:solidFill>
          <a:latin typeface="+mn-lt"/>
          <a:ea typeface="华文楷体"/>
          <a:cs typeface="华文楷体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charset="0"/>
        <a:buChar char="l"/>
        <a:defRPr sz="2400">
          <a:solidFill>
            <a:schemeClr val="tx1"/>
          </a:solidFill>
          <a:latin typeface="+mn-lt"/>
          <a:ea typeface="华文楷体"/>
          <a:cs typeface="华文楷体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+mn-lt"/>
          <a:ea typeface="华文楷体"/>
          <a:cs typeface="华文楷体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  <a:ea typeface="华文楷体"/>
          <a:cs typeface="华文楷体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3.png"/><Relationship Id="rId4" Type="http://schemas.openxmlformats.org/officeDocument/2006/relationships/image" Target="../media/image14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3.png"/><Relationship Id="rId4" Type="http://schemas.openxmlformats.org/officeDocument/2006/relationships/image" Target="../media/image14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3.png"/><Relationship Id="rId4" Type="http://schemas.openxmlformats.org/officeDocument/2006/relationships/image" Target="../media/image14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3.png"/><Relationship Id="rId4" Type="http://schemas.openxmlformats.org/officeDocument/2006/relationships/image" Target="../media/image15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3.png"/><Relationship Id="rId4" Type="http://schemas.openxmlformats.org/officeDocument/2006/relationships/image" Target="../media/image15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7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5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5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5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5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5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5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5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5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35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5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35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35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35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35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35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35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35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8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public\&#20171;&#32057;&#26032;&#26379;&#21451;.ppt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0.png"/><Relationship Id="rId4" Type="http://schemas.openxmlformats.org/officeDocument/2006/relationships/image" Target="../media/image19.emf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church ppt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4656"/>
            <a:ext cx="9163541" cy="687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64268" y="139430"/>
            <a:ext cx="22942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</a:rPr>
              <a:t>主日崇拜</a:t>
            </a:r>
            <a:endParaRPr lang="en-US" altLang="zh-TW" sz="4000" b="1" dirty="0">
              <a:ln w="6600">
                <a:solidFill>
                  <a:srgbClr val="ED7D31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ED7D31"/>
                </a:outerShdw>
              </a:effectLst>
              <a:latin typeface="華康儷黑 Std W7" panose="020B0700000000000000" pitchFamily="34" charset="-120"/>
              <a:ea typeface="華康儷黑 Std W7" panose="020B0700000000000000" pitchFamily="34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64268" y="847316"/>
            <a:ext cx="35541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6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Sprint SF" pitchFamily="2" charset="0"/>
                <a:ea typeface="華康雅藝體 Std W6" pitchFamily="82" charset="-120"/>
                <a:sym typeface="Wingdings"/>
              </a:rPr>
              <a:t>3</a:t>
            </a:r>
            <a:r>
              <a:rPr lang="zh-TW" altLang="en-US" sz="36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Sprint SF" pitchFamily="2" charset="0"/>
                <a:ea typeface="華康雅藝體 Std W6" pitchFamily="82" charset="-120"/>
                <a:sym typeface="Wingdings"/>
              </a:rPr>
              <a:t></a:t>
            </a:r>
            <a:r>
              <a:rPr lang="en-US" altLang="zh-TW" sz="36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Sprint SF" pitchFamily="2" charset="0"/>
                <a:ea typeface="華康雅藝體 Std W6" pitchFamily="82" charset="-120"/>
                <a:sym typeface="Wingdings"/>
              </a:rPr>
              <a:t>19</a:t>
            </a:r>
            <a:r>
              <a:rPr lang="zh-TW" altLang="en-US" sz="36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Sprint SF" pitchFamily="2" charset="0"/>
                <a:ea typeface="華康雅藝體 Std W6" pitchFamily="82" charset="-120"/>
                <a:sym typeface="Wingdings"/>
              </a:rPr>
              <a:t></a:t>
            </a:r>
            <a:r>
              <a:rPr lang="en-US" altLang="zh-TW" sz="36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Sprint SF" pitchFamily="2" charset="0"/>
                <a:ea typeface="華康雅藝體 Std W6" pitchFamily="82" charset="-120"/>
              </a:rPr>
              <a:t>201</a:t>
            </a:r>
            <a:r>
              <a:rPr lang="en-US" altLang="zh-CN" sz="36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Sprint SF" pitchFamily="2" charset="0"/>
                <a:ea typeface="華康雅藝體 Std W6" pitchFamily="82" charset="-120"/>
              </a:rPr>
              <a:t>7</a:t>
            </a:r>
            <a:endParaRPr lang="en-US" altLang="zh-TW" sz="3600" b="1" dirty="0">
              <a:ln w="6600">
                <a:solidFill>
                  <a:srgbClr val="ED7D31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ED7D31"/>
                </a:outerShdw>
              </a:effectLst>
              <a:latin typeface="Sprint SF" pitchFamily="2" charset="0"/>
              <a:ea typeface="華康雅藝體 Std W6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35114" y="5165271"/>
            <a:ext cx="2319866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zh-TW" altLang="en-US" sz="4000" b="1" spc="50" dirty="0">
                <a:ln w="11430"/>
                <a:solidFill>
                  <a:srgbClr val="92D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華康正顏楷體 Std W9" pitchFamily="66" charset="-120"/>
                <a:ea typeface="華康正顏楷體 Std W9" pitchFamily="66" charset="-120"/>
              </a:rPr>
              <a:t>安靜默禱</a:t>
            </a:r>
            <a:endParaRPr lang="en-US" sz="4000" b="1" spc="50" dirty="0">
              <a:ln w="11430"/>
              <a:solidFill>
                <a:srgbClr val="92D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華康正顏楷體 Std W9" pitchFamily="66" charset="-120"/>
              <a:ea typeface="華康正顏楷體 Std W9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35114" y="5777906"/>
            <a:ext cx="2319866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zh-TW" altLang="en-US" sz="4000" b="1" spc="50" dirty="0">
                <a:ln w="11430"/>
                <a:solidFill>
                  <a:srgbClr val="92D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華康正顏楷體 Std W9" pitchFamily="66" charset="-120"/>
                <a:ea typeface="華康正顏楷體 Std W9" pitchFamily="66" charset="-120"/>
              </a:rPr>
              <a:t>關</a:t>
            </a:r>
            <a:r>
              <a:rPr lang="zh-CN" altLang="en-US" sz="4000" b="1" spc="50" dirty="0">
                <a:ln w="11430"/>
                <a:solidFill>
                  <a:srgbClr val="92D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華康正顏楷體 Std W9" pitchFamily="66" charset="-120"/>
                <a:ea typeface="華康正顏楷體 Std W9" pitchFamily="66" charset="-120"/>
              </a:rPr>
              <a:t>閉</a:t>
            </a:r>
            <a:r>
              <a:rPr lang="zh-TW" altLang="en-US" sz="4000" b="1" spc="50" dirty="0">
                <a:ln w="11430"/>
                <a:solidFill>
                  <a:srgbClr val="92D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華康正顏楷體 Std W9" pitchFamily="66" charset="-120"/>
                <a:ea typeface="華康正顏楷體 Std W9" pitchFamily="66" charset="-120"/>
              </a:rPr>
              <a:t>手機</a:t>
            </a:r>
            <a:endParaRPr lang="en-US" sz="4000" b="1" spc="50" dirty="0">
              <a:ln w="11430"/>
              <a:solidFill>
                <a:srgbClr val="92D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華康正顏楷體 Std W9" pitchFamily="66" charset="-120"/>
              <a:ea typeface="華康正顏楷體 Std W9" pitchFamily="66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8052" y="5693490"/>
            <a:ext cx="53142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>
                <a:solidFill>
                  <a:prstClr val="white"/>
                </a:solidFill>
                <a:effectLst>
                  <a:glow rad="139700">
                    <a:srgbClr val="70AD47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</a:rPr>
              <a:t>請往前排並靠中間入座</a:t>
            </a:r>
            <a:endParaRPr lang="en-US" sz="4000" dirty="0">
              <a:solidFill>
                <a:prstClr val="white"/>
              </a:solidFill>
              <a:effectLst>
                <a:glow rad="139700">
                  <a:srgbClr val="70AD47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儷黑 Std W7" panose="020B0700000000000000" pitchFamily="34" charset="-120"/>
              <a:ea typeface="華康儷黑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48967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sk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057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result for church ppt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85"/>
          <a:stretch/>
        </p:blipFill>
        <p:spPr bwMode="auto">
          <a:xfrm>
            <a:off x="5303569" y="2525114"/>
            <a:ext cx="1108954" cy="1696865"/>
          </a:xfrm>
          <a:prstGeom prst="rect">
            <a:avLst/>
          </a:prstGeom>
          <a:noFill/>
          <a:effectLst>
            <a:softEdge rad="190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460776" y="335616"/>
            <a:ext cx="840382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dirty="0">
                <a:solidFill>
                  <a:schemeClr val="bg1"/>
                </a:solidFill>
                <a:effectLst>
                  <a:glow rad="1270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但我親近神是與我有益，我以主耶和華為我的避難所，好叫我述說你一切的作為。</a:t>
            </a:r>
            <a:r>
              <a:rPr lang="en-US" altLang="zh-TW" sz="3600" dirty="0">
                <a:solidFill>
                  <a:prstClr val="white"/>
                </a:solidFill>
                <a:effectLst>
                  <a:glow rad="1270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 </a:t>
            </a:r>
            <a:r>
              <a:rPr lang="en-US" altLang="zh-TW" sz="4000" dirty="0">
                <a:solidFill>
                  <a:prstClr val="white"/>
                </a:solidFill>
                <a:effectLst>
                  <a:glow rad="1270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 (</a:t>
            </a:r>
            <a:r>
              <a:rPr lang="zh-SG" altLang="en-US" sz="4000" dirty="0">
                <a:solidFill>
                  <a:prstClr val="white"/>
                </a:solidFill>
                <a:effectLst>
                  <a:glow rad="1270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詩篇</a:t>
            </a:r>
            <a:r>
              <a:rPr lang="en-US" sz="4000" dirty="0">
                <a:solidFill>
                  <a:prstClr val="white"/>
                </a:solidFill>
                <a:effectLst>
                  <a:glow rad="1270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 73:28</a:t>
            </a:r>
            <a:r>
              <a:rPr lang="en-US" altLang="zh-TW" sz="4000" dirty="0">
                <a:solidFill>
                  <a:prstClr val="white"/>
                </a:solidFill>
                <a:effectLst>
                  <a:glow rad="1270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)</a:t>
            </a:r>
            <a:r>
              <a:rPr lang="zh-TW" altLang="en-US" sz="4000" dirty="0">
                <a:solidFill>
                  <a:prstClr val="white"/>
                </a:solidFill>
                <a:effectLst>
                  <a:glow rad="1270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 </a:t>
            </a:r>
            <a:endParaRPr lang="en-US" altLang="zh-CN" sz="4400" dirty="0">
              <a:solidFill>
                <a:schemeClr val="bg1"/>
              </a:solidFill>
              <a:effectLst>
                <a:glow rad="1270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楷書體 Std W9" pitchFamily="66" charset="-120"/>
              <a:ea typeface="華康楷書體 Std W9" pitchFamily="66" charset="-120"/>
            </a:endParaRPr>
          </a:p>
          <a:p>
            <a:r>
              <a:rPr lang="en-US" altLang="zh-TW" sz="4400" dirty="0">
                <a:solidFill>
                  <a:schemeClr val="bg1"/>
                </a:solidFill>
                <a:effectLst>
                  <a:glow rad="1270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楷書體 Std W9" pitchFamily="66" charset="-120"/>
              </a:rPr>
              <a:t>              </a:t>
            </a:r>
            <a:r>
              <a:rPr lang="zh-TW" altLang="en-US" sz="3600" dirty="0">
                <a:solidFill>
                  <a:schemeClr val="bg1"/>
                </a:solidFill>
                <a:effectLst>
                  <a:glow rad="1270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         </a:t>
            </a:r>
            <a:r>
              <a:rPr lang="en-US" altLang="zh-TW" sz="3600" dirty="0">
                <a:solidFill>
                  <a:schemeClr val="bg1"/>
                </a:solidFill>
                <a:effectLst>
                  <a:glow rad="1270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 </a:t>
            </a:r>
            <a:r>
              <a:rPr lang="zh-CN" altLang="en-US" sz="3600" dirty="0">
                <a:solidFill>
                  <a:schemeClr val="bg1"/>
                </a:solidFill>
                <a:effectLst>
                  <a:glow rad="1270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                                   </a:t>
            </a:r>
            <a:endParaRPr lang="en-US" altLang="zh-TW" sz="3600" dirty="0">
              <a:solidFill>
                <a:schemeClr val="bg1"/>
              </a:solidFill>
              <a:effectLst>
                <a:glow rad="1270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03569" y="5447584"/>
            <a:ext cx="31598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序樂：林 佳 </a:t>
            </a:r>
            <a:r>
              <a:rPr lang="zh-TW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姊妹</a:t>
            </a:r>
            <a:endParaRPr lang="en-US" altLang="zh-TW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49833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dir="in"/>
      </p:transition>
    </mc:Choice>
    <mc:Fallback xmlns="">
      <p:transition spd="slow">
        <p:split dir="in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church ppt background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703"/>
          <a:stretch/>
        </p:blipFill>
        <p:spPr bwMode="auto">
          <a:xfrm>
            <a:off x="0" y="0"/>
            <a:ext cx="25874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013857" y="696686"/>
            <a:ext cx="146706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>
                <a:solidFill>
                  <a:srgbClr val="002060"/>
                </a:solidFill>
                <a:latin typeface="華康明體 Std W12" panose="02020C00000000000000" pitchFamily="18" charset="-120"/>
                <a:ea typeface="華康明體 Std W12" panose="02020C00000000000000" pitchFamily="18" charset="-120"/>
              </a:rPr>
              <a:t>宣召</a:t>
            </a:r>
            <a:endParaRPr lang="en-US" sz="5000" dirty="0">
              <a:solidFill>
                <a:srgbClr val="002060"/>
              </a:solidFill>
              <a:latin typeface="華康明體 Std W12" panose="02020C00000000000000" pitchFamily="18" charset="-120"/>
              <a:ea typeface="華康明體 Std W12" panose="02020C00000000000000" pitchFamily="18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288971" y="4402603"/>
            <a:ext cx="37433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000" dirty="0">
                <a:solidFill>
                  <a:srgbClr val="002060"/>
                </a:solidFill>
                <a:latin typeface="華康儷黑 Std W7" panose="020B0700000000000000" pitchFamily="34" charset="-120"/>
                <a:ea typeface="華康儷黑 Std W7" panose="020B0700000000000000" pitchFamily="34" charset="-120"/>
              </a:rPr>
              <a:t>司會：陳 岩</a:t>
            </a:r>
            <a:r>
              <a:rPr lang="zh-CN" altLang="en-US" sz="3600" dirty="0">
                <a:solidFill>
                  <a:srgbClr val="002060"/>
                </a:solidFill>
                <a:latin typeface="華康儷黑 Std W7" panose="020B0700000000000000" pitchFamily="34" charset="-120"/>
                <a:ea typeface="華康儷黑 Std W7" panose="020B0700000000000000" pitchFamily="34" charset="-120"/>
              </a:rPr>
              <a:t> </a:t>
            </a:r>
            <a:r>
              <a:rPr lang="zh-TW" altLang="en-US" sz="3200" dirty="0">
                <a:solidFill>
                  <a:srgbClr val="002060"/>
                </a:solidFill>
                <a:latin typeface="華康儷黑 Std W7" panose="020B0700000000000000" pitchFamily="34" charset="-120"/>
                <a:ea typeface="華康儷黑 Std W7" panose="020B0700000000000000" pitchFamily="34" charset="-120"/>
              </a:rPr>
              <a:t>弟兄</a:t>
            </a:r>
            <a:endParaRPr lang="en-US" altLang="zh-TW" sz="3200" dirty="0">
              <a:solidFill>
                <a:srgbClr val="002060"/>
              </a:solidFill>
              <a:latin typeface="華康儷黑 Std W7" panose="020B0700000000000000" pitchFamily="34" charset="-120"/>
              <a:ea typeface="華康儷黑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07055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church ppt background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703"/>
          <a:stretch/>
        </p:blipFill>
        <p:spPr bwMode="auto">
          <a:xfrm>
            <a:off x="0" y="0"/>
            <a:ext cx="25874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013857" y="696686"/>
            <a:ext cx="274947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>
                <a:solidFill>
                  <a:srgbClr val="002060"/>
                </a:solidFill>
                <a:latin typeface="華康明體 Std W12" panose="02020C00000000000000" pitchFamily="18" charset="-120"/>
                <a:ea typeface="華康明體 Std W12" panose="02020C00000000000000" pitchFamily="18" charset="-120"/>
              </a:rPr>
              <a:t>會眾唱詩</a:t>
            </a:r>
            <a:endParaRPr lang="en-US" sz="5000" dirty="0">
              <a:solidFill>
                <a:srgbClr val="002060"/>
              </a:solidFill>
              <a:latin typeface="華康明體 Std W12" panose="02020C00000000000000" pitchFamily="18" charset="-120"/>
              <a:ea typeface="華康明體 Std W12" panose="02020C00000000000000" pitchFamily="18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288971" y="4402603"/>
            <a:ext cx="416492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000" dirty="0">
                <a:solidFill>
                  <a:srgbClr val="002060"/>
                </a:solidFill>
                <a:latin typeface="華康儷黑 Std W7" panose="020B0700000000000000" pitchFamily="34" charset="-120"/>
                <a:ea typeface="華康儷黑 Std W7" panose="020B0700000000000000" pitchFamily="34" charset="-120"/>
              </a:rPr>
              <a:t>領詩：吳明華</a:t>
            </a:r>
            <a:r>
              <a:rPr lang="zh-CN" altLang="en-US" sz="3600" dirty="0">
                <a:solidFill>
                  <a:srgbClr val="002060"/>
                </a:solidFill>
                <a:latin typeface="華康儷黑 Std W7" panose="020B0700000000000000" pitchFamily="34" charset="-120"/>
                <a:ea typeface="華康儷黑 Std W7" panose="020B0700000000000000" pitchFamily="34" charset="-120"/>
              </a:rPr>
              <a:t> </a:t>
            </a:r>
            <a:r>
              <a:rPr lang="zh-TW" altLang="en-US" sz="3200" dirty="0">
                <a:solidFill>
                  <a:srgbClr val="002060"/>
                </a:solidFill>
                <a:latin typeface="華康儷黑 Std W7" panose="020B0700000000000000" pitchFamily="34" charset="-120"/>
                <a:ea typeface="華康儷黑 Std W7" panose="020B0700000000000000" pitchFamily="34" charset="-120"/>
              </a:rPr>
              <a:t>弟兄</a:t>
            </a:r>
            <a:endParaRPr lang="en-US" altLang="zh-TW" sz="3200" dirty="0">
              <a:solidFill>
                <a:srgbClr val="002060"/>
              </a:solidFill>
              <a:latin typeface="華康儷黑 Std W7" panose="020B0700000000000000" pitchFamily="34" charset="-120"/>
              <a:ea typeface="華康儷黑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83283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47"/>
          <a:stretch/>
        </p:blipFill>
        <p:spPr>
          <a:xfrm>
            <a:off x="0" y="0"/>
            <a:ext cx="9153144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90942" y="199926"/>
            <a:ext cx="8991600" cy="85972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anose="020B0609010101010101" pitchFamily="49" charset="-120"/>
                <a:ea typeface="文鼎粗圓" panose="020B0609010101010101" pitchFamily="49" charset="-120"/>
                <a:cs typeface="Times New Roman"/>
                <a:sym typeface="Wingdings"/>
              </a:rPr>
              <a:t></a:t>
            </a:r>
            <a:r>
              <a:rPr lang="zh-TW" altLang="en-US" sz="36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  <a:cs typeface="Times New Roman"/>
              </a:rPr>
              <a:t> </a:t>
            </a:r>
            <a:r>
              <a:rPr lang="zh-TW" altLang="en-US" sz="36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你真配得榮耀</a:t>
            </a:r>
            <a:r>
              <a:rPr lang="zh-TW" altLang="en-US" sz="36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  <a:cs typeface="Times New Roman"/>
              </a:rPr>
              <a:t> </a:t>
            </a:r>
            <a:r>
              <a:rPr lang="zh-CN" alt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anose="020B0609010101010101" pitchFamily="49" charset="-120"/>
                <a:ea typeface="文鼎粗圓" panose="020B0609010101010101" pitchFamily="49" charset="-120"/>
                <a:cs typeface="Times New Roman"/>
                <a:sym typeface="Wingdings"/>
              </a:rPr>
              <a:t></a:t>
            </a:r>
            <a:endParaRPr lang="en-US" altLang="zh-CN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文鼎粗圓" panose="020B0609010101010101" pitchFamily="49" charset="-120"/>
              <a:ea typeface="文鼎粗圓" panose="020B0609010101010101" pitchFamily="49" charset="-120"/>
              <a:cs typeface="Times New Roman"/>
              <a:sym typeface="Wingdings"/>
            </a:endParaRPr>
          </a:p>
          <a:p>
            <a:pPr algn="ctr">
              <a:lnSpc>
                <a:spcPts val="2000"/>
              </a:lnSpc>
            </a:pPr>
            <a:endParaRPr lang="zh-TW" altLang="en-US" sz="3600" b="1" dirty="0">
              <a:solidFill>
                <a:schemeClr val="bg1"/>
              </a:solidFill>
              <a:effectLst>
                <a:glow rad="101600">
                  <a:srgbClr val="FF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9" panose="02000900000000000000" pitchFamily="50" charset="-120"/>
              <a:ea typeface="華康圓體 Std W9" panose="02000900000000000000" pitchFamily="50" charset="-120"/>
            </a:endParaRPr>
          </a:p>
          <a:p>
            <a:pPr algn="ctr"/>
            <a:r>
              <a:rPr lang="zh-TW" altLang="en-US" sz="4000" b="1" dirty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anose="02000900000000000000" pitchFamily="50" charset="-120"/>
                <a:ea typeface="華康圓體 Std W9" panose="02000900000000000000" pitchFamily="50" charset="-120"/>
              </a:rPr>
              <a:t>你真配得榮耀，配得尊貴， </a:t>
            </a:r>
          </a:p>
          <a:p>
            <a:pPr algn="ctr"/>
            <a:r>
              <a:rPr lang="zh-TW" altLang="en-US" sz="4000" b="1" dirty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anose="02000900000000000000" pitchFamily="50" charset="-120"/>
                <a:ea typeface="華康圓體 Std W9" panose="02000900000000000000" pitchFamily="50" charset="-120"/>
              </a:rPr>
              <a:t>主我舉雙手敬拜你，我要尊崇你聖名， </a:t>
            </a:r>
          </a:p>
          <a:p>
            <a:pPr algn="ctr"/>
            <a:r>
              <a:rPr lang="zh-TW" altLang="en-US" sz="4000" b="1" dirty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anose="02000900000000000000" pitchFamily="50" charset="-120"/>
                <a:ea typeface="華康圓體 Std W9" panose="02000900000000000000" pitchFamily="50" charset="-120"/>
              </a:rPr>
              <a:t>你本為大，你行偉大的神蹟， </a:t>
            </a:r>
          </a:p>
          <a:p>
            <a:pPr algn="ctr"/>
            <a:r>
              <a:rPr lang="zh-TW" altLang="en-US" sz="4000" b="1" dirty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anose="02000900000000000000" pitchFamily="50" charset="-120"/>
                <a:ea typeface="華康圓體 Std W9" panose="02000900000000000000" pitchFamily="50" charset="-120"/>
              </a:rPr>
              <a:t>無人能與你相比，無人能與你相比 </a:t>
            </a:r>
          </a:p>
          <a:p>
            <a:pPr algn="ctr"/>
            <a:endParaRPr lang="zh-TW" altLang="en-US" sz="4000" b="1" dirty="0">
              <a:solidFill>
                <a:schemeClr val="bg1"/>
              </a:solidFill>
              <a:effectLst>
                <a:glow rad="101600">
                  <a:srgbClr val="FF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9" panose="02000900000000000000" pitchFamily="50" charset="-120"/>
              <a:ea typeface="華康圓體 Std W9" panose="02000900000000000000" pitchFamily="50" charset="-120"/>
            </a:endParaRPr>
          </a:p>
          <a:p>
            <a:pPr algn="ctr"/>
            <a:r>
              <a:rPr lang="zh-TW" altLang="en-US" sz="4000" b="1" dirty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anose="02000900000000000000" pitchFamily="50" charset="-120"/>
                <a:ea typeface="華康圓體 Std W9" panose="02000900000000000000" pitchFamily="50" charset="-120"/>
              </a:rPr>
              <a:t>我靈歌唱，讚美救主我神， </a:t>
            </a:r>
          </a:p>
          <a:p>
            <a:pPr algn="ctr"/>
            <a:r>
              <a:rPr lang="zh-TW" altLang="en-US" sz="4000" b="1" dirty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anose="02000900000000000000" pitchFamily="50" charset="-120"/>
                <a:ea typeface="華康圓體 Std W9" panose="02000900000000000000" pitchFamily="50" charset="-120"/>
              </a:rPr>
              <a:t>你真偉大，何等偉大！</a:t>
            </a:r>
          </a:p>
          <a:p>
            <a:pPr algn="ctr"/>
            <a:endParaRPr lang="zh-TW" altLang="en-US" sz="4000" b="1" dirty="0">
              <a:solidFill>
                <a:schemeClr val="bg1"/>
              </a:solidFill>
              <a:effectLst>
                <a:glow rad="101600">
                  <a:srgbClr val="FF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9" panose="02000900000000000000" pitchFamily="50" charset="-120"/>
              <a:ea typeface="華康圓體 Std W9" panose="02000900000000000000" pitchFamily="50" charset="-120"/>
            </a:endParaRPr>
          </a:p>
          <a:p>
            <a:pPr algn="ctr"/>
            <a:endParaRPr lang="zh-TW" altLang="en-US" sz="3600" b="1" dirty="0">
              <a:solidFill>
                <a:schemeClr val="bg1"/>
              </a:solidFill>
              <a:effectLst>
                <a:glow rad="101600">
                  <a:srgbClr val="FF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9" panose="02000900000000000000" pitchFamily="50" charset="-120"/>
              <a:ea typeface="華康圓體 Std W9" panose="02000900000000000000" pitchFamily="50" charset="-120"/>
            </a:endParaRPr>
          </a:p>
          <a:p>
            <a:pPr algn="ctr"/>
            <a:endParaRPr lang="zh-TW" altLang="en-US" sz="3600" b="1" dirty="0">
              <a:solidFill>
                <a:schemeClr val="bg1"/>
              </a:solidFill>
              <a:effectLst>
                <a:glow rad="101600">
                  <a:srgbClr val="FF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9" panose="02000900000000000000" pitchFamily="50" charset="-120"/>
              <a:ea typeface="華康圓體 Std W9" panose="02000900000000000000" pitchFamily="50" charset="-120"/>
            </a:endParaRPr>
          </a:p>
          <a:p>
            <a:pPr algn="ctr"/>
            <a:endParaRPr lang="zh-TW" altLang="en-US" sz="3600" b="1" dirty="0">
              <a:solidFill>
                <a:schemeClr val="bg1"/>
              </a:solidFill>
              <a:effectLst>
                <a:glow rad="101600">
                  <a:srgbClr val="FF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9" panose="02000900000000000000" pitchFamily="50" charset="-120"/>
              <a:ea typeface="華康圓體 Std W9" panose="02000900000000000000" pitchFamily="50" charset="-120"/>
            </a:endParaRPr>
          </a:p>
          <a:p>
            <a:pPr algn="ctr"/>
            <a:endParaRPr lang="en-US" altLang="zh-TW" sz="3600" b="1" dirty="0">
              <a:solidFill>
                <a:schemeClr val="bg1"/>
              </a:solidFill>
              <a:effectLst>
                <a:glow rad="101600">
                  <a:srgbClr val="FF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9" panose="02000900000000000000" pitchFamily="50" charset="-120"/>
              <a:ea typeface="華康圓體 Std W9" panose="02000900000000000000" pitchFamily="50" charset="-120"/>
            </a:endParaRPr>
          </a:p>
          <a:p>
            <a:pPr algn="ctr"/>
            <a:endParaRPr lang="en-US" altLang="zh-CN" sz="3600" b="1" dirty="0">
              <a:solidFill>
                <a:schemeClr val="bg1"/>
              </a:solidFill>
              <a:effectLst>
                <a:glow rad="101600">
                  <a:srgbClr val="FF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96200" y="304800"/>
            <a:ext cx="9733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en-US" altLang="zh-CN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n-US" alt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/1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94307341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ng2013\CCIC\AV\Images\sky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16115" y="152399"/>
            <a:ext cx="8741229" cy="5124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600" u="sng" dirty="0">
                <a:solidFill>
                  <a:srgbClr val="C00000"/>
                </a:solidFill>
                <a:effectLst>
                  <a:glow rad="127000">
                    <a:schemeClr val="bg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除你以外</a:t>
            </a:r>
            <a:endParaRPr lang="en-US" sz="3600" dirty="0">
              <a:solidFill>
                <a:srgbClr val="C00000"/>
              </a:solidFill>
              <a:effectLst>
                <a:glow rad="127000">
                  <a:schemeClr val="bg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pPr algn="ctr">
              <a:lnSpc>
                <a:spcPts val="2000"/>
              </a:lnSpc>
            </a:pPr>
            <a:endParaRPr lang="en-US" altLang="zh-TW" sz="4000" dirty="0">
              <a:solidFill>
                <a:srgbClr val="C00000"/>
              </a:solidFill>
              <a:effectLst>
                <a:glow rad="127000">
                  <a:schemeClr val="bg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pPr algn="ctr"/>
            <a:r>
              <a:rPr lang="zh-TW" altLang="en-US" sz="3600" dirty="0">
                <a:solidFill>
                  <a:srgbClr val="C00000"/>
                </a:solidFill>
                <a:effectLst>
                  <a:glow rad="127000">
                    <a:schemeClr val="bg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除你以外，在天上我還能有誰？ </a:t>
            </a:r>
          </a:p>
          <a:p>
            <a:pPr algn="ctr"/>
            <a:r>
              <a:rPr lang="zh-TW" altLang="en-US" sz="3600" dirty="0">
                <a:solidFill>
                  <a:srgbClr val="C00000"/>
                </a:solidFill>
                <a:effectLst>
                  <a:glow rad="127000">
                    <a:schemeClr val="bg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除你以外，在地上我別無眷戀。 </a:t>
            </a:r>
          </a:p>
          <a:p>
            <a:pPr algn="ctr"/>
            <a:r>
              <a:rPr lang="zh-TW" altLang="en-US" sz="3600" dirty="0">
                <a:solidFill>
                  <a:srgbClr val="C00000"/>
                </a:solidFill>
                <a:effectLst>
                  <a:glow rad="127000">
                    <a:schemeClr val="bg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除你以外，有誰能擦乾我眼淚？ </a:t>
            </a:r>
          </a:p>
          <a:p>
            <a:pPr algn="ctr"/>
            <a:r>
              <a:rPr lang="zh-TW" altLang="en-US" sz="3600" dirty="0">
                <a:solidFill>
                  <a:srgbClr val="C00000"/>
                </a:solidFill>
                <a:effectLst>
                  <a:glow rad="127000">
                    <a:schemeClr val="bg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除你以外，有誰能帶給我安慰？ </a:t>
            </a:r>
          </a:p>
          <a:p>
            <a:pPr algn="ctr"/>
            <a:r>
              <a:rPr lang="zh-TW" altLang="en-US" sz="3600" dirty="0">
                <a:solidFill>
                  <a:srgbClr val="C00000"/>
                </a:solidFill>
                <a:effectLst>
                  <a:glow rad="127000">
                    <a:schemeClr val="bg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雖然我的肉體和我的心腸漸漸的衰退， </a:t>
            </a:r>
          </a:p>
          <a:p>
            <a:pPr algn="ctr"/>
            <a:r>
              <a:rPr lang="zh-TW" altLang="en-US" sz="3600" dirty="0">
                <a:solidFill>
                  <a:srgbClr val="C00000"/>
                </a:solidFill>
                <a:effectLst>
                  <a:glow rad="127000">
                    <a:schemeClr val="bg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但是神是我心裡的力量， </a:t>
            </a:r>
          </a:p>
          <a:p>
            <a:pPr algn="ctr"/>
            <a:r>
              <a:rPr lang="zh-TW" altLang="en-US" sz="3600" dirty="0">
                <a:solidFill>
                  <a:srgbClr val="C00000"/>
                </a:solidFill>
                <a:effectLst>
                  <a:glow rad="127000">
                    <a:schemeClr val="bg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是我的福份，直到永遠</a:t>
            </a:r>
            <a:r>
              <a:rPr lang="zh-TW" altLang="en-US" sz="4000" dirty="0">
                <a:solidFill>
                  <a:srgbClr val="C00000"/>
                </a:solidFill>
                <a:effectLst>
                  <a:glow rad="127000">
                    <a:schemeClr val="bg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。</a:t>
            </a:r>
            <a:endParaRPr lang="en-US" altLang="zh-TW" sz="3600" u="sng" dirty="0">
              <a:latin typeface="華康宗楷體 Std W7" pitchFamily="66" charset="-120"/>
              <a:ea typeface="華康宗楷體 Std W7" pitchFamily="66" charset="-120"/>
            </a:endParaRPr>
          </a:p>
          <a:p>
            <a:pPr algn="ctr">
              <a:lnSpc>
                <a:spcPts val="2200"/>
              </a:lnSpc>
            </a:pPr>
            <a:endParaRPr lang="zh-TW" altLang="en-US" sz="3600" u="sng" dirty="0"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467600" y="228600"/>
            <a:ext cx="10711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en-US" altLang="zh-CN" sz="2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n-US" altLang="zh-TW" sz="2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/1</a:t>
            </a:r>
            <a:endParaRPr lang="en-US" sz="24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79531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70C0">
              <a:alpha val="1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71211" y="626347"/>
            <a:ext cx="595547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>
                <a:solidFill>
                  <a:srgbClr val="002060"/>
                </a:solidFill>
                <a:latin typeface="華康明體 Std W12" panose="02020C00000000000000" pitchFamily="18" charset="-120"/>
                <a:ea typeface="華康明體 Std W12" panose="02020C00000000000000" pitchFamily="18" charset="-120"/>
              </a:rPr>
              <a:t>請翻開座位前聖詩本</a:t>
            </a:r>
            <a:endParaRPr lang="en-US" sz="5000" dirty="0">
              <a:solidFill>
                <a:srgbClr val="002060"/>
              </a:solidFill>
              <a:latin typeface="華康明體 Std W12" panose="02020C00000000000000" pitchFamily="18" charset="-120"/>
              <a:ea typeface="華康明體 Std W12" panose="02020C00000000000000" pitchFamily="18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71211" y="1852246"/>
            <a:ext cx="386355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5000" dirty="0"/>
              <a:t>#81 </a:t>
            </a:r>
            <a:r>
              <a:rPr lang="zh-TW" altLang="en-US" sz="5000" dirty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堅固保障</a:t>
            </a:r>
            <a:endParaRPr lang="en-US" sz="5000" dirty="0">
              <a:solidFill>
                <a:srgbClr val="C0000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973645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70C0">
              <a:alpha val="1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71211" y="626347"/>
            <a:ext cx="595547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>
                <a:solidFill>
                  <a:srgbClr val="002060"/>
                </a:solidFill>
                <a:latin typeface="華康明體 Std W12" panose="02020C00000000000000" pitchFamily="18" charset="-120"/>
                <a:ea typeface="華康明體 Std W12" panose="02020C00000000000000" pitchFamily="18" charset="-120"/>
              </a:rPr>
              <a:t>請翻開座位前聖詩本</a:t>
            </a:r>
            <a:endParaRPr lang="en-US" sz="5000" dirty="0">
              <a:solidFill>
                <a:srgbClr val="002060"/>
              </a:solidFill>
              <a:latin typeface="華康明體 Std W12" panose="02020C00000000000000" pitchFamily="18" charset="-120"/>
              <a:ea typeface="華康明體 Std W12" panose="02020C00000000000000" pitchFamily="18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71211" y="1852246"/>
            <a:ext cx="418896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5000" dirty="0"/>
              <a:t>#339 </a:t>
            </a:r>
            <a:r>
              <a:rPr lang="zh-TW" altLang="en-US" sz="5000" dirty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向高處行</a:t>
            </a:r>
            <a:endParaRPr lang="en-US" sz="5000" dirty="0">
              <a:solidFill>
                <a:srgbClr val="C0000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973645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elated ima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572"/>
          <a:stretch/>
        </p:blipFill>
        <p:spPr bwMode="auto">
          <a:xfrm flipH="1">
            <a:off x="6635931" y="0"/>
            <a:ext cx="25080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00872" y="626347"/>
            <a:ext cx="595547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>
                <a:solidFill>
                  <a:srgbClr val="002060"/>
                </a:solidFill>
                <a:latin typeface="華康明體 Std W12" panose="02020C00000000000000" pitchFamily="18" charset="-120"/>
                <a:ea typeface="華康明體 Std W12" panose="02020C00000000000000" pitchFamily="18" charset="-120"/>
              </a:rPr>
              <a:t>請翻開座位前的聖經</a:t>
            </a:r>
            <a:endParaRPr lang="en-US" sz="5000" dirty="0">
              <a:solidFill>
                <a:srgbClr val="002060"/>
              </a:solidFill>
              <a:latin typeface="華康明體 Std W12" panose="02020C00000000000000" pitchFamily="18" charset="-120"/>
              <a:ea typeface="華康明體 Std W12" panose="02020C00000000000000" pitchFamily="18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68362" y="1582172"/>
            <a:ext cx="393569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4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4400" dirty="0"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</a:t>
            </a:r>
            <a:r>
              <a:rPr lang="zh-TW" altLang="en-US" sz="44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舊約 </a:t>
            </a:r>
            <a:r>
              <a:rPr lang="en-US" altLang="zh-TW" sz="4400" u="sng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559</a:t>
            </a:r>
            <a:r>
              <a:rPr lang="en-US" altLang="zh-TW" sz="44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44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頁</a:t>
            </a:r>
            <a:r>
              <a:rPr lang="en-US" altLang="zh-TW" sz="4400" dirty="0"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)</a:t>
            </a:r>
            <a:r>
              <a:rPr lang="zh-TW" altLang="en-US" sz="44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endParaRPr lang="en-US" altLang="zh-TW" sz="44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14099" y="2395502"/>
            <a:ext cx="556755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5400" dirty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讀經：詩篇 </a:t>
            </a:r>
            <a:r>
              <a:rPr lang="en-US" altLang="zh-CN" sz="5400" dirty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73 </a:t>
            </a:r>
            <a:r>
              <a:rPr lang="zh-TW" altLang="en-US" sz="5400" dirty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篇</a:t>
            </a:r>
            <a:endParaRPr lang="en-US" sz="5400" dirty="0">
              <a:solidFill>
                <a:srgbClr val="C0000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746538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69"/>
          <a:stretch/>
        </p:blipFill>
        <p:spPr>
          <a:xfrm>
            <a:off x="0" y="0"/>
            <a:ext cx="9144000" cy="686525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94343" y="71134"/>
            <a:ext cx="86868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" algn="just"/>
            <a:r>
              <a:rPr lang="en-US" altLang="zh-CN" sz="36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 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神實在恩待以色列那些清心的人！</a:t>
            </a:r>
            <a:r>
              <a:rPr lang="en-US" altLang="zh-TW" sz="36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</a:t>
            </a:r>
            <a:r>
              <a:rPr lang="en-US" altLang="zh-TW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至於我，我的腳幾乎失閃；我的腳險些滑跌。</a:t>
            </a:r>
            <a:r>
              <a:rPr lang="en-US" altLang="zh-TW" sz="36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3</a:t>
            </a:r>
            <a:r>
              <a:rPr lang="en-US" altLang="zh-TW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我見惡人和狂傲人享平安，就心懷不平。</a:t>
            </a:r>
            <a:r>
              <a:rPr lang="en-US" altLang="zh-TW" sz="36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4</a:t>
            </a:r>
            <a:r>
              <a:rPr lang="en-US" altLang="zh-TW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他們死的時候沒有疼痛；他們的力氣卻也壯實。</a:t>
            </a:r>
            <a:r>
              <a:rPr lang="en-US" altLang="zh-TW" sz="36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5</a:t>
            </a:r>
            <a:r>
              <a:rPr lang="en-US" altLang="zh-TW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他們不像別人受苦，也不像別人遭災。</a:t>
            </a:r>
            <a:r>
              <a:rPr lang="en-US" altLang="zh-TW" sz="36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6</a:t>
            </a:r>
            <a:r>
              <a:rPr lang="en-US" altLang="zh-TW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所以，驕傲如鏈子戴在他們的項上；強暴像衣裳遮住他們的身體。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9542" y="5602514"/>
            <a:ext cx="44214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【</a:t>
            </a:r>
            <a:r>
              <a:rPr lang="zh-TW" altLang="en-US" sz="36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詩篇 第</a:t>
            </a:r>
            <a:r>
              <a:rPr lang="zh-CN" altLang="en-US" sz="36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七十三篇</a:t>
            </a:r>
            <a:r>
              <a:rPr lang="en-US" altLang="zh-TW" sz="36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】</a:t>
            </a:r>
            <a:endParaRPr lang="en-US" sz="36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95886" y="4978401"/>
            <a:ext cx="50206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1/5</a:t>
            </a:r>
            <a:endParaRPr lang="en-US" sz="2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54413194"/>
      </p:ext>
    </p:extLst>
  </p:cSld>
  <p:clrMapOvr>
    <a:masterClrMapping/>
  </p:clrMapOvr>
  <p:transition spd="slow">
    <p:wedg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69"/>
          <a:stretch/>
        </p:blipFill>
        <p:spPr>
          <a:xfrm>
            <a:off x="0" y="0"/>
            <a:ext cx="9144000" cy="686525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94343" y="71134"/>
            <a:ext cx="86868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" algn="just"/>
            <a:r>
              <a:rPr lang="en-US" altLang="zh-TW" sz="36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7 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他們的眼睛因體胖而凸出；他們所得的，過於心裡所想的。</a:t>
            </a:r>
            <a:r>
              <a:rPr lang="en-US" altLang="zh-TW" sz="36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8</a:t>
            </a:r>
            <a:r>
              <a:rPr lang="en-US" altLang="zh-TW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他們譏笑人，憑惡意說欺壓人的話；他們說話自高。</a:t>
            </a:r>
            <a:r>
              <a:rPr lang="en-US" altLang="zh-TW" sz="36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9</a:t>
            </a:r>
            <a:r>
              <a:rPr lang="en-US" altLang="zh-TW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他們的口褻瀆上天；他們的舌毀謗全地。</a:t>
            </a:r>
            <a:r>
              <a:rPr lang="en-US" altLang="zh-TW" sz="36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10</a:t>
            </a:r>
            <a:r>
              <a:rPr lang="en-US" altLang="zh-TW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所以神的民歸到這裡，喝盡了滿杯的苦水。</a:t>
            </a:r>
            <a:r>
              <a:rPr lang="en-US" altLang="zh-TW" sz="36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11</a:t>
            </a:r>
            <a:r>
              <a:rPr lang="en-US" altLang="zh-TW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他們說：神怎能曉得？至高者豈有知識呢？</a:t>
            </a:r>
            <a:r>
              <a:rPr lang="en-US" altLang="zh-TW" sz="36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12</a:t>
            </a:r>
            <a:r>
              <a:rPr lang="en-US" altLang="zh-TW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看哪，這就是惡人；他們既是常享安逸，財寶便加增。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9542" y="5602514"/>
            <a:ext cx="44935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【</a:t>
            </a:r>
            <a:r>
              <a:rPr lang="zh-TW" altLang="en-US" sz="36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詩篇 第</a:t>
            </a:r>
            <a:r>
              <a:rPr lang="zh-CN" altLang="en-US" sz="36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七十三篇</a:t>
            </a:r>
            <a:r>
              <a:rPr lang="en-US" altLang="zh-TW" sz="36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】</a:t>
            </a:r>
            <a:endParaRPr lang="en-US" sz="36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95886" y="4978401"/>
            <a:ext cx="54534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2/5</a:t>
            </a:r>
            <a:endParaRPr lang="en-US" sz="2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78204066"/>
      </p:ext>
    </p:extLst>
  </p:cSld>
  <p:clrMapOvr>
    <a:masterClrMapping/>
  </p:clrMapOvr>
  <p:transition spd="slow">
    <p:wedg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69"/>
          <a:stretch/>
        </p:blipFill>
        <p:spPr>
          <a:xfrm>
            <a:off x="0" y="0"/>
            <a:ext cx="9144000" cy="686525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94343" y="71134"/>
            <a:ext cx="86868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" algn="just"/>
            <a:r>
              <a:rPr lang="en-US" altLang="zh-TW" sz="36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13 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我實在徒然潔淨了我的心，徒然洗手表明無辜。</a:t>
            </a:r>
            <a:r>
              <a:rPr lang="en-US" altLang="zh-TW" sz="36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14</a:t>
            </a:r>
            <a:r>
              <a:rPr lang="en-US" altLang="zh-TW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因為，我終日遭災難；每早晨受懲治。</a:t>
            </a:r>
            <a:r>
              <a:rPr lang="en-US" altLang="zh-TW" sz="36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15</a:t>
            </a:r>
            <a:r>
              <a:rPr lang="en-US" altLang="zh-TW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我若說，我要這樣講，這就是以奸詐待你的眾子。</a:t>
            </a:r>
            <a:r>
              <a:rPr lang="en-US" altLang="zh-TW" sz="36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16</a:t>
            </a:r>
            <a:r>
              <a:rPr lang="en-US" altLang="zh-TW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我思索怎能明白這事，眼看實係為難，</a:t>
            </a:r>
            <a:r>
              <a:rPr lang="en-US" altLang="zh-TW" sz="36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17</a:t>
            </a:r>
            <a:r>
              <a:rPr lang="en-US" altLang="zh-TW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等我進了神的聖所，思想他們的結局。</a:t>
            </a:r>
            <a:r>
              <a:rPr lang="en-US" altLang="zh-TW" sz="36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18</a:t>
            </a:r>
            <a:r>
              <a:rPr lang="en-US" altLang="zh-TW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你實在把他們安在滑地，使他們掉在沉淪之中。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9542" y="5602514"/>
            <a:ext cx="44935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【</a:t>
            </a:r>
            <a:r>
              <a:rPr lang="zh-TW" altLang="en-US" sz="36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詩篇 第</a:t>
            </a:r>
            <a:r>
              <a:rPr lang="zh-CN" altLang="en-US" sz="36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七十三篇</a:t>
            </a:r>
            <a:r>
              <a:rPr lang="en-US" altLang="zh-TW" sz="36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】</a:t>
            </a:r>
            <a:endParaRPr lang="en-US" sz="36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95886" y="4978401"/>
            <a:ext cx="54534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3/5</a:t>
            </a:r>
            <a:endParaRPr lang="en-US" sz="2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96607495"/>
      </p:ext>
    </p:extLst>
  </p:cSld>
  <p:clrMapOvr>
    <a:masterClrMapping/>
  </p:clrMapOvr>
  <p:transition spd="slow">
    <p:wedg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69"/>
          <a:stretch/>
        </p:blipFill>
        <p:spPr>
          <a:xfrm>
            <a:off x="0" y="0"/>
            <a:ext cx="9144000" cy="686525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94343" y="71134"/>
            <a:ext cx="86868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" algn="just"/>
            <a:r>
              <a:rPr lang="en-US" altLang="zh-TW" sz="36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19</a:t>
            </a:r>
            <a:r>
              <a:rPr lang="en-US" altLang="zh-TW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他們轉眼之間成了何等的荒涼！他們被驚恐滅盡了。 </a:t>
            </a:r>
            <a:r>
              <a:rPr lang="en-US" altLang="zh-TW" sz="36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20 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人睡醒了，怎樣看夢；主啊，你醒了也必照樣輕看他們的影像。</a:t>
            </a:r>
            <a:r>
              <a:rPr lang="en-US" altLang="zh-TW" sz="36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21</a:t>
            </a:r>
            <a:r>
              <a:rPr lang="en-US" altLang="zh-TW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因而，我心裡發酸，肺腑被刺。</a:t>
            </a:r>
            <a:r>
              <a:rPr lang="en-US" altLang="zh-TW" sz="36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22</a:t>
            </a:r>
            <a:r>
              <a:rPr lang="en-US" altLang="zh-TW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我這樣愚昧無知，在你面前如畜類一般。</a:t>
            </a:r>
            <a:r>
              <a:rPr lang="en-US" altLang="zh-TW" sz="36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23</a:t>
            </a:r>
            <a:r>
              <a:rPr lang="en-US" altLang="zh-TW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然而，我常與你同在；你攙著我的右手。</a:t>
            </a:r>
            <a:r>
              <a:rPr lang="en-US" altLang="zh-TW" sz="36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24</a:t>
            </a:r>
            <a:r>
              <a:rPr lang="en-US" altLang="zh-TW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你要以你的訓言引導我，以後必接我到榮耀裡。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9542" y="5602514"/>
            <a:ext cx="44935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【</a:t>
            </a:r>
            <a:r>
              <a:rPr lang="zh-TW" altLang="en-US" sz="36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詩篇 第</a:t>
            </a:r>
            <a:r>
              <a:rPr lang="zh-CN" altLang="en-US" sz="36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七十三篇</a:t>
            </a:r>
            <a:r>
              <a:rPr lang="en-US" altLang="zh-TW" sz="36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】</a:t>
            </a:r>
            <a:endParaRPr lang="en-US" sz="36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95886" y="4978401"/>
            <a:ext cx="56778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4/5</a:t>
            </a:r>
            <a:endParaRPr lang="en-US" sz="2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92946212"/>
      </p:ext>
    </p:extLst>
  </p:cSld>
  <p:clrMapOvr>
    <a:masterClrMapping/>
  </p:clrMapOvr>
  <p:transition spd="slow">
    <p:wedg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69"/>
          <a:stretch/>
        </p:blipFill>
        <p:spPr>
          <a:xfrm>
            <a:off x="0" y="0"/>
            <a:ext cx="9144000" cy="686525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94343" y="71134"/>
            <a:ext cx="86868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" algn="just"/>
            <a:r>
              <a:rPr lang="en-US" altLang="zh-TW" sz="36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25</a:t>
            </a:r>
            <a:r>
              <a:rPr lang="en-US" altLang="zh-TW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除你以外，在天上我有誰呢？除你以外，在地上我也沒有所愛慕的。</a:t>
            </a:r>
            <a:r>
              <a:rPr lang="en-US" altLang="zh-TW" sz="36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26</a:t>
            </a:r>
            <a:r>
              <a:rPr lang="en-US" altLang="zh-TW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我的肉體和我的心腸衰殘；但神是我心裡的力量，又是我的福分，直到永遠。</a:t>
            </a:r>
            <a:r>
              <a:rPr lang="en-US" altLang="zh-TW" sz="36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27</a:t>
            </a:r>
            <a:r>
              <a:rPr lang="en-US" altLang="zh-TW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遠離你的，必要死亡；凡離棄你行邪淫的，你都滅絕了。</a:t>
            </a:r>
            <a:r>
              <a:rPr lang="en-US" altLang="zh-TW" sz="36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28</a:t>
            </a:r>
            <a:r>
              <a:rPr lang="en-US" altLang="zh-TW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但我親近神是於我有益；我以主耶和華為我的避難所，好叫我述說你一切的作為。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9542" y="5602514"/>
            <a:ext cx="44935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【</a:t>
            </a:r>
            <a:r>
              <a:rPr lang="zh-TW" altLang="en-US" sz="36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詩篇 第</a:t>
            </a:r>
            <a:r>
              <a:rPr lang="zh-CN" altLang="en-US" sz="36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七十三篇</a:t>
            </a:r>
            <a:r>
              <a:rPr lang="en-US" altLang="zh-TW" sz="36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】</a:t>
            </a:r>
            <a:endParaRPr lang="en-US" sz="36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95886" y="4978401"/>
            <a:ext cx="54534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5/5</a:t>
            </a:r>
            <a:endParaRPr lang="en-US" sz="2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10141527"/>
      </p:ext>
    </p:extLst>
  </p:cSld>
  <p:clrMapOvr>
    <a:masterClrMapping/>
  </p:clrMapOvr>
  <p:transition spd="slow">
    <p:wedg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标题 1"/>
          <p:cNvSpPr txBox="1">
            <a:spLocks/>
          </p:cNvSpPr>
          <p:nvPr/>
        </p:nvSpPr>
        <p:spPr>
          <a:xfrm>
            <a:off x="1328172" y="1667151"/>
            <a:ext cx="6487656" cy="25257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TW" sz="5400" b="1" dirty="0">
                <a:solidFill>
                  <a:srgbClr val="C00000"/>
                </a:solidFill>
                <a:effectLst>
                  <a:glow rad="165100">
                    <a:schemeClr val="bg2">
                      <a:alpha val="7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TW" altLang="en-US" sz="5400" b="1" dirty="0">
                <a:solidFill>
                  <a:srgbClr val="C00000"/>
                </a:solidFill>
                <a:effectLst>
                  <a:glow rad="165100">
                    <a:schemeClr val="bg2">
                      <a:alpha val="7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當惡人猖狂順利時</a:t>
            </a:r>
            <a:r>
              <a:rPr lang="en-US" altLang="zh-TW" sz="5400" b="1" dirty="0">
                <a:solidFill>
                  <a:srgbClr val="C00000"/>
                </a:solidFill>
                <a:effectLst>
                  <a:glow rad="165100">
                    <a:schemeClr val="bg2">
                      <a:alpha val="7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br>
              <a:rPr lang="en-US" altLang="zh-CN" sz="5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5199" y="5860091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zh-CN" altLang="en-US" sz="3600" dirty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主日</a:t>
            </a:r>
            <a:r>
              <a:rPr lang="zh-TW" altLang="en-US" sz="3600" dirty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信息</a:t>
            </a:r>
            <a:r>
              <a:rPr lang="zh-CN" altLang="en-US" sz="3600" dirty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endParaRPr lang="en-US" altLang="zh-CN" sz="3600" dirty="0">
              <a:solidFill>
                <a:schemeClr val="bg1"/>
              </a:solidFill>
              <a:effectLst>
                <a:glow rad="1016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67365" y="5860092"/>
            <a:ext cx="19511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3 </a:t>
            </a:r>
            <a:r>
              <a:rPr lang="en-US" altLang="zh-CN" sz="3600" dirty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19 </a:t>
            </a:r>
            <a:r>
              <a:rPr lang="en-US" altLang="zh-TW" sz="3600" dirty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 </a:t>
            </a:r>
            <a:r>
              <a:rPr lang="en-US" altLang="zh-TW" sz="3600" dirty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201</a:t>
            </a:r>
            <a:r>
              <a:rPr lang="en-US" altLang="zh-CN" sz="3600" dirty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7</a:t>
            </a:r>
            <a:endParaRPr lang="en-US" sz="3600" dirty="0">
              <a:solidFill>
                <a:schemeClr val="bg1"/>
              </a:solidFill>
              <a:effectLst>
                <a:glow rad="1016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副标题 2"/>
          <p:cNvSpPr txBox="1">
            <a:spLocks/>
          </p:cNvSpPr>
          <p:nvPr/>
        </p:nvSpPr>
        <p:spPr>
          <a:xfrm>
            <a:off x="1441694" y="2642986"/>
            <a:ext cx="5809916" cy="86887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zh-CN" sz="3600" b="1" dirty="0">
                <a:effectLst>
                  <a:glow rad="127000">
                    <a:schemeClr val="bg2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《</a:t>
            </a:r>
            <a:r>
              <a:rPr lang="zh-TW" altLang="en-US" sz="3600" b="1" dirty="0">
                <a:effectLst>
                  <a:glow rad="127000">
                    <a:schemeClr val="bg2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詩篇</a:t>
            </a:r>
            <a:r>
              <a:rPr lang="en-US" altLang="zh-CN" sz="3600" b="1" dirty="0">
                <a:effectLst>
                  <a:glow rad="127000">
                    <a:schemeClr val="bg2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》</a:t>
            </a:r>
            <a:r>
              <a:rPr lang="en-US" altLang="zh-CN" sz="3600" b="1" dirty="0">
                <a:effectLst>
                  <a:glow rad="127000">
                    <a:schemeClr val="bg2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73 </a:t>
            </a:r>
            <a:r>
              <a:rPr lang="zh-TW" altLang="en-US" sz="3600" b="1" dirty="0">
                <a:effectLst>
                  <a:glow rad="127000">
                    <a:schemeClr val="bg2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篇</a:t>
            </a:r>
            <a:endParaRPr lang="zh-CN" altLang="en-US" sz="3600" b="1" dirty="0">
              <a:effectLst>
                <a:glow rad="127000">
                  <a:schemeClr val="bg2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22811" y="3779806"/>
            <a:ext cx="266451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>
                <a:solidFill>
                  <a:schemeClr val="accent5">
                    <a:lumMod val="50000"/>
                  </a:schemeClr>
                </a:solidFill>
                <a:effectLst>
                  <a:glow rad="1270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許學舜</a:t>
            </a:r>
            <a:r>
              <a:rPr lang="zh-CN" altLang="en-US" sz="3600" b="1" dirty="0">
                <a:solidFill>
                  <a:schemeClr val="accent5">
                    <a:lumMod val="50000"/>
                  </a:schemeClr>
                </a:solidFill>
                <a:effectLst>
                  <a:glow rad="1270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CN" altLang="en-US" sz="3200" b="1" dirty="0">
                <a:solidFill>
                  <a:schemeClr val="accent5">
                    <a:lumMod val="50000"/>
                  </a:schemeClr>
                </a:solidFill>
                <a:effectLst>
                  <a:glow rad="1270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長老</a:t>
            </a:r>
            <a:endParaRPr lang="en-US" sz="32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20802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0185" y="4876800"/>
            <a:ext cx="8357888" cy="914400"/>
          </a:xfrm>
        </p:spPr>
        <p:txBody>
          <a:bodyPr anchor="ctr"/>
          <a:lstStyle/>
          <a:p>
            <a:r>
              <a:rPr lang="zh-TW" altLang="en-US" sz="5400" dirty="0"/>
              <a:t>三谷基督徒會堂</a:t>
            </a:r>
            <a:r>
              <a:rPr lang="en-US" altLang="zh-TW" sz="5400" dirty="0"/>
              <a:t>  3/19/2017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33889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0090"/>
          </a:solidFill>
        </p:spPr>
        <p:txBody>
          <a:bodyPr>
            <a:normAutofit/>
          </a:bodyPr>
          <a:lstStyle/>
          <a:p>
            <a:pPr marL="18288" indent="0" algn="ctr">
              <a:buNone/>
            </a:pPr>
            <a:r>
              <a:rPr lang="zh-TW" altLang="en-US" sz="6600" dirty="0">
                <a:effectLst/>
              </a:rPr>
              <a:t>当恶人</a:t>
            </a:r>
            <a:r>
              <a:rPr lang="zh-CN" altLang="en-US" sz="6600" dirty="0">
                <a:effectLst/>
              </a:rPr>
              <a:t>兴隆</a:t>
            </a:r>
            <a:r>
              <a:rPr lang="zh-TW" altLang="en-US" sz="6600" dirty="0">
                <a:effectLst/>
              </a:rPr>
              <a:t>顺利时</a:t>
            </a:r>
            <a:r>
              <a:rPr lang="en-US" sz="6600" dirty="0">
                <a:effectLst/>
              </a:rPr>
              <a:t>  </a:t>
            </a:r>
            <a:br>
              <a:rPr lang="en-US" sz="6600" dirty="0">
                <a:effectLst/>
              </a:rPr>
            </a:br>
            <a:r>
              <a:rPr lang="en-US" sz="6600" dirty="0">
                <a:effectLst/>
              </a:rPr>
              <a:t>  </a:t>
            </a:r>
            <a:r>
              <a:rPr lang="zh-TW" altLang="en-US" sz="6000" dirty="0">
                <a:effectLst/>
              </a:rPr>
              <a:t>诗 </a:t>
            </a:r>
            <a:r>
              <a:rPr lang="en-US" altLang="zh-TW" sz="6000" dirty="0">
                <a:effectLst/>
              </a:rPr>
              <a:t>73</a:t>
            </a:r>
            <a:r>
              <a:rPr lang="en-US" sz="6000" dirty="0">
                <a:effectLst/>
              </a:rPr>
              <a:t>:1-</a:t>
            </a:r>
            <a:r>
              <a:rPr lang="en-US" altLang="zh-TW" sz="6000" dirty="0">
                <a:effectLst/>
              </a:rPr>
              <a:t>28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198067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0090"/>
          </a:solidFill>
        </p:spPr>
        <p:txBody>
          <a:bodyPr>
            <a:normAutofit/>
          </a:bodyPr>
          <a:lstStyle/>
          <a:p>
            <a:pPr marL="18288" indent="0" algn="ctr">
              <a:buNone/>
            </a:pPr>
            <a:r>
              <a:rPr lang="zh-TW" altLang="en-US" sz="8000" b="1" dirty="0">
                <a:effectLst/>
              </a:rPr>
              <a:t>事实：</a:t>
            </a:r>
          </a:p>
          <a:p>
            <a:pPr marL="18288" indent="0" algn="ctr">
              <a:buNone/>
            </a:pPr>
            <a:r>
              <a:rPr lang="zh-TW" altLang="en-US" sz="6600" b="1" dirty="0">
                <a:effectLst/>
              </a:rPr>
              <a:t>恶人</a:t>
            </a:r>
            <a:r>
              <a:rPr lang="zh-CN" altLang="en-US" sz="6600" dirty="0">
                <a:effectLst/>
              </a:rPr>
              <a:t>兴隆</a:t>
            </a:r>
            <a:r>
              <a:rPr lang="zh-TW" altLang="en-US" sz="6600" b="1" dirty="0">
                <a:effectLst/>
              </a:rPr>
              <a:t>顺利的情况，是真实存在的！</a:t>
            </a:r>
            <a:r>
              <a:rPr lang="en-US" sz="6600" dirty="0">
                <a:effectLst/>
              </a:rPr>
              <a:t> 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3099895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flythrough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"/>
            <a:ext cx="9144001" cy="6858000"/>
          </a:xfrm>
        </p:spPr>
        <p:txBody>
          <a:bodyPr anchor="ctr">
            <a:noAutofit/>
          </a:bodyPr>
          <a:lstStyle/>
          <a:p>
            <a:pPr marL="63500" indent="0">
              <a:buNone/>
            </a:pPr>
            <a:r>
              <a:rPr lang="en-US" sz="6000" b="1" baseline="30000" dirty="0">
                <a:solidFill>
                  <a:srgbClr val="FFFF00"/>
                </a:solidFill>
                <a:effectLst/>
              </a:rPr>
              <a:t>1</a:t>
            </a:r>
            <a:r>
              <a:rPr lang="zh-TW" altLang="en-US" sz="6000" dirty="0">
                <a:solidFill>
                  <a:srgbClr val="FFFF00"/>
                </a:solidFill>
                <a:effectLst/>
              </a:rPr>
              <a:t>神实在善待以色列，善待那些内心清洁的人</a:t>
            </a:r>
            <a:r>
              <a:rPr lang="zh-CN" altLang="en-US" sz="6000" dirty="0">
                <a:solidFill>
                  <a:srgbClr val="FFFF00"/>
                </a:solidFill>
                <a:effectLst/>
              </a:rPr>
              <a:t>。</a:t>
            </a:r>
            <a:endParaRPr lang="en-US" altLang="zh-CN" sz="6000" dirty="0">
              <a:solidFill>
                <a:srgbClr val="FFFF00"/>
              </a:solidFill>
              <a:effectLst/>
            </a:endParaRPr>
          </a:p>
          <a:p>
            <a:pPr marL="63500" indent="0">
              <a:buNone/>
            </a:pPr>
            <a:r>
              <a:rPr lang="en-US" sz="6000" b="1" baseline="30000" dirty="0">
                <a:solidFill>
                  <a:srgbClr val="FFFF00"/>
                </a:solidFill>
                <a:effectLst/>
              </a:rPr>
              <a:t>2 </a:t>
            </a:r>
            <a:r>
              <a:rPr lang="zh-CHT" altLang="en-US" sz="6000" dirty="0">
                <a:solidFill>
                  <a:srgbClr val="FFFF00"/>
                </a:solidFill>
                <a:effectLst/>
              </a:rPr>
              <a:t>至於我，我的脚几乎滑跌，我险些跌倒</a:t>
            </a:r>
            <a:r>
              <a:rPr lang="zh-CN" altLang="en-US" sz="6000" dirty="0">
                <a:solidFill>
                  <a:srgbClr val="FFFF00"/>
                </a:solidFill>
                <a:effectLst/>
              </a:rPr>
              <a:t>。</a:t>
            </a:r>
            <a:endParaRPr lang="en-US" altLang="zh-CN" sz="6000" dirty="0">
              <a:solidFill>
                <a:srgbClr val="FFFF00"/>
              </a:solidFill>
              <a:effectLst/>
            </a:endParaRPr>
          </a:p>
          <a:p>
            <a:pPr marL="63500" indent="0">
              <a:buNone/>
            </a:pPr>
            <a:r>
              <a:rPr lang="en-US" sz="6000" b="1" baseline="30000" dirty="0">
                <a:solidFill>
                  <a:srgbClr val="FFFF00"/>
                </a:solidFill>
                <a:effectLst/>
              </a:rPr>
              <a:t>3 </a:t>
            </a:r>
            <a:r>
              <a:rPr lang="zh-TW" altLang="en-US" sz="6000" dirty="0">
                <a:solidFill>
                  <a:srgbClr val="FFFF00"/>
                </a:solidFill>
                <a:effectLst/>
              </a:rPr>
              <a:t>我看见恶人兴隆，我就嫉妒狂傲的人</a:t>
            </a:r>
            <a:r>
              <a:rPr lang="zh-CN" altLang="en-US" sz="6000" dirty="0">
                <a:solidFill>
                  <a:srgbClr val="FFFF00"/>
                </a:solidFill>
                <a:effectLst/>
              </a:rPr>
              <a:t>。</a:t>
            </a:r>
            <a:endParaRPr lang="en-US" sz="4400" dirty="0">
              <a:solidFill>
                <a:srgbClr val="FFFF00"/>
              </a:solidFill>
              <a:effectLst/>
            </a:endParaRPr>
          </a:p>
          <a:p>
            <a:pPr marL="63500" indent="0">
              <a:buNone/>
            </a:pP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				-</a:t>
            </a:r>
            <a:r>
              <a:rPr lang="zh-TW" alt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诗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73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: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1-</a:t>
            </a:r>
            <a:r>
              <a:rPr lang="en-US" sz="4400" dirty="0">
                <a:solidFill>
                  <a:srgbClr val="FFFF00"/>
                </a:solidFill>
                <a:effectLst/>
              </a:rPr>
              <a:t>3 </a:t>
            </a:r>
            <a:r>
              <a:rPr lang="zh-CN" altLang="en-US" sz="4400" dirty="0">
                <a:solidFill>
                  <a:srgbClr val="FFFF00"/>
                </a:solidFill>
                <a:effectLst/>
              </a:rPr>
              <a:t>（新译本）</a:t>
            </a:r>
            <a:r>
              <a:rPr lang="en-US" sz="4400" dirty="0">
                <a:solidFill>
                  <a:srgbClr val="FFFF00"/>
                </a:solidFill>
                <a:effectLst/>
              </a:rPr>
              <a:t> 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029060"/>
      </p:ext>
    </p:extLst>
  </p:cSld>
  <p:clrMapOvr>
    <a:masterClrMapping/>
  </p:clrMapOvr>
  <p:transition spd="slow"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"/>
            <a:ext cx="9144001" cy="6858000"/>
          </a:xfrm>
        </p:spPr>
        <p:txBody>
          <a:bodyPr anchor="ctr">
            <a:noAutofit/>
          </a:bodyPr>
          <a:lstStyle/>
          <a:p>
            <a:pPr marL="63500" indent="0">
              <a:buNone/>
            </a:pPr>
            <a:r>
              <a:rPr lang="en-US" sz="6000" b="1" baseline="30000" dirty="0">
                <a:solidFill>
                  <a:srgbClr val="FFFF00"/>
                </a:solidFill>
                <a:effectLst/>
              </a:rPr>
              <a:t>1</a:t>
            </a:r>
            <a:r>
              <a:rPr lang="zh-TW" altLang="en-US" sz="6000" dirty="0">
                <a:solidFill>
                  <a:srgbClr val="FFFF00"/>
                </a:solidFill>
                <a:effectLst/>
              </a:rPr>
              <a:t>神实在善待以色列，善待那些内心清洁的人</a:t>
            </a:r>
            <a:r>
              <a:rPr lang="zh-CN" altLang="en-US" sz="6000" dirty="0">
                <a:solidFill>
                  <a:srgbClr val="FFFF00"/>
                </a:solidFill>
                <a:effectLst/>
              </a:rPr>
              <a:t>。</a:t>
            </a:r>
            <a:endParaRPr lang="en-US" altLang="zh-CN" sz="6000" dirty="0">
              <a:solidFill>
                <a:srgbClr val="FFFF00"/>
              </a:solidFill>
              <a:effectLst/>
            </a:endParaRPr>
          </a:p>
          <a:p>
            <a:pPr marL="63500" indent="0">
              <a:buNone/>
            </a:pPr>
            <a:r>
              <a:rPr lang="en-US" sz="6000" b="1" baseline="30000" dirty="0">
                <a:solidFill>
                  <a:srgbClr val="FFFF00"/>
                </a:solidFill>
                <a:effectLst/>
              </a:rPr>
              <a:t>2 </a:t>
            </a:r>
            <a:r>
              <a:rPr lang="zh-CHT" altLang="en-US" sz="6000" dirty="0">
                <a:solidFill>
                  <a:srgbClr val="FFFF00"/>
                </a:solidFill>
                <a:effectLst/>
              </a:rPr>
              <a:t>至於我，我的脚几乎滑跌，我险些跌倒</a:t>
            </a:r>
            <a:r>
              <a:rPr lang="zh-CN" altLang="en-US" sz="6000" dirty="0">
                <a:solidFill>
                  <a:srgbClr val="FFFF00"/>
                </a:solidFill>
                <a:effectLst/>
              </a:rPr>
              <a:t>。</a:t>
            </a:r>
            <a:endParaRPr lang="en-US" altLang="zh-CN" sz="6000" dirty="0">
              <a:solidFill>
                <a:srgbClr val="FFFF00"/>
              </a:solidFill>
              <a:effectLst/>
            </a:endParaRPr>
          </a:p>
          <a:p>
            <a:pPr marL="63500" indent="0">
              <a:buNone/>
            </a:pPr>
            <a:r>
              <a:rPr lang="en-US" sz="6000" b="1" baseline="30000" dirty="0">
                <a:solidFill>
                  <a:srgbClr val="FFFF00"/>
                </a:solidFill>
                <a:effectLst/>
              </a:rPr>
              <a:t>3 </a:t>
            </a:r>
            <a:r>
              <a:rPr lang="zh-TW" altLang="en-US" sz="6000" dirty="0">
                <a:solidFill>
                  <a:srgbClr val="FFFF00"/>
                </a:solidFill>
                <a:effectLst/>
              </a:rPr>
              <a:t>我看见</a:t>
            </a:r>
            <a:r>
              <a:rPr lang="zh-TW" altLang="en-US" sz="6000" u="sng" dirty="0">
                <a:effectLst/>
              </a:rPr>
              <a:t>恶人兴隆</a:t>
            </a:r>
            <a:r>
              <a:rPr lang="zh-TW" altLang="en-US" sz="6000" dirty="0">
                <a:solidFill>
                  <a:srgbClr val="FFFF00"/>
                </a:solidFill>
                <a:effectLst/>
              </a:rPr>
              <a:t>，我就嫉妒狂傲的人</a:t>
            </a:r>
            <a:r>
              <a:rPr lang="zh-CN" altLang="en-US" sz="6000" dirty="0">
                <a:solidFill>
                  <a:srgbClr val="FFFF00"/>
                </a:solidFill>
                <a:effectLst/>
              </a:rPr>
              <a:t>。</a:t>
            </a:r>
            <a:endParaRPr lang="en-US" sz="4400" dirty="0">
              <a:solidFill>
                <a:srgbClr val="FFFF00"/>
              </a:solidFill>
              <a:effectLst/>
            </a:endParaRPr>
          </a:p>
          <a:p>
            <a:pPr marL="63500" indent="0">
              <a:buNone/>
            </a:pPr>
            <a:r>
              <a:rPr lang="en-US" sz="4400" dirty="0">
                <a:solidFill>
                  <a:srgbClr val="FFFF00"/>
                </a:solidFill>
                <a:effectLst/>
              </a:rPr>
              <a:t>				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-</a:t>
            </a:r>
            <a:r>
              <a:rPr lang="zh-TW" alt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诗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73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: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1-</a:t>
            </a:r>
            <a:r>
              <a:rPr lang="en-US" sz="4400" dirty="0">
                <a:solidFill>
                  <a:srgbClr val="FFFF00"/>
                </a:solidFill>
                <a:effectLst/>
              </a:rPr>
              <a:t>3 </a:t>
            </a:r>
            <a:r>
              <a:rPr lang="zh-CN" altLang="en-US" sz="4400" dirty="0">
                <a:solidFill>
                  <a:srgbClr val="FFFF00"/>
                </a:solidFill>
                <a:effectLst/>
              </a:rPr>
              <a:t>（新译本）</a:t>
            </a:r>
            <a:r>
              <a:rPr lang="en-US" sz="4400" dirty="0">
                <a:solidFill>
                  <a:srgbClr val="FFFF00"/>
                </a:solidFill>
                <a:effectLst/>
              </a:rPr>
              <a:t> 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0860788"/>
      </p:ext>
    </p:extLst>
  </p:cSld>
  <p:clrMapOvr>
    <a:masterClrMapping/>
  </p:clrMapOvr>
  <p:transition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"/>
            <a:ext cx="9144001" cy="6858000"/>
          </a:xfrm>
        </p:spPr>
        <p:txBody>
          <a:bodyPr anchor="ctr">
            <a:noAutofit/>
          </a:bodyPr>
          <a:lstStyle/>
          <a:p>
            <a:pPr marL="63500" indent="0">
              <a:buNone/>
            </a:pPr>
            <a:r>
              <a:rPr lang="en-US" sz="6000" b="1" baseline="30000" dirty="0">
                <a:solidFill>
                  <a:srgbClr val="FFFF00"/>
                </a:solidFill>
                <a:effectLst/>
              </a:rPr>
              <a:t>4 </a:t>
            </a:r>
            <a:r>
              <a:rPr lang="zh-TW" altLang="en-US" sz="6000" dirty="0">
                <a:solidFill>
                  <a:srgbClr val="FFFF00"/>
                </a:solidFill>
                <a:effectLst/>
              </a:rPr>
              <a:t>他们没有痛苦，他们的身体又健康又肥壮</a:t>
            </a:r>
            <a:r>
              <a:rPr lang="zh-CN" altLang="en-US" sz="6000" dirty="0">
                <a:solidFill>
                  <a:srgbClr val="FFFF00"/>
                </a:solidFill>
                <a:effectLst/>
              </a:rPr>
              <a:t>。</a:t>
            </a:r>
            <a:endParaRPr lang="en-US" altLang="zh-CN" sz="6000" dirty="0">
              <a:solidFill>
                <a:srgbClr val="FFFF00"/>
              </a:solidFill>
              <a:effectLst/>
            </a:endParaRPr>
          </a:p>
          <a:p>
            <a:pPr marL="63500" indent="0">
              <a:buNone/>
            </a:pPr>
            <a:r>
              <a:rPr lang="en-US" sz="6000" b="1" baseline="30000" dirty="0">
                <a:solidFill>
                  <a:srgbClr val="FFFF00"/>
                </a:solidFill>
                <a:effectLst/>
              </a:rPr>
              <a:t>5 </a:t>
            </a:r>
            <a:r>
              <a:rPr lang="zh-TW" altLang="en-US" sz="6000" dirty="0">
                <a:solidFill>
                  <a:srgbClr val="FFFF00"/>
                </a:solidFill>
                <a:effectLst/>
              </a:rPr>
              <a:t>他们没有一般人所受的苦难，也不像普通人一样遭遇灾害</a:t>
            </a:r>
            <a:r>
              <a:rPr lang="zh-CN" altLang="en-US" sz="6000" dirty="0">
                <a:solidFill>
                  <a:srgbClr val="FFFF00"/>
                </a:solidFill>
                <a:effectLst/>
              </a:rPr>
              <a:t>。</a:t>
            </a:r>
            <a:r>
              <a:rPr lang="en-US" sz="6000" dirty="0">
                <a:solidFill>
                  <a:srgbClr val="FFFF00"/>
                </a:solidFill>
                <a:effectLst/>
              </a:rPr>
              <a:t> </a:t>
            </a:r>
            <a:r>
              <a:rPr lang="en-US" sz="4400" dirty="0">
                <a:solidFill>
                  <a:srgbClr val="FFFF00"/>
                </a:solidFill>
                <a:effectLst/>
              </a:rPr>
              <a:t>				</a:t>
            </a:r>
          </a:p>
          <a:p>
            <a:pPr marL="63500" indent="0">
              <a:buNone/>
            </a:pP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				-</a:t>
            </a:r>
            <a:r>
              <a:rPr lang="zh-TW" alt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诗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73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: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4-11</a:t>
            </a:r>
            <a:r>
              <a:rPr lang="en-US" sz="4400" dirty="0">
                <a:solidFill>
                  <a:srgbClr val="FFFF00"/>
                </a:solidFill>
                <a:effectLst/>
              </a:rPr>
              <a:t> </a:t>
            </a:r>
            <a:r>
              <a:rPr lang="zh-CN" altLang="en-US" sz="4400" dirty="0">
                <a:solidFill>
                  <a:srgbClr val="FFFF00"/>
                </a:solidFill>
                <a:effectLst/>
              </a:rPr>
              <a:t>（新译本）</a:t>
            </a:r>
            <a:r>
              <a:rPr lang="en-US" sz="4400" dirty="0">
                <a:solidFill>
                  <a:srgbClr val="FFFF00"/>
                </a:solidFill>
                <a:effectLst/>
              </a:rPr>
              <a:t> 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193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"/>
            <a:ext cx="9144001" cy="6858000"/>
          </a:xfrm>
        </p:spPr>
        <p:txBody>
          <a:bodyPr anchor="ctr">
            <a:noAutofit/>
          </a:bodyPr>
          <a:lstStyle/>
          <a:p>
            <a:pPr marL="18288" indent="0">
              <a:buNone/>
            </a:pPr>
            <a:r>
              <a:rPr lang="en-US" sz="6000" b="1" baseline="30000" dirty="0">
                <a:solidFill>
                  <a:srgbClr val="FFFF00"/>
                </a:solidFill>
                <a:effectLst/>
              </a:rPr>
              <a:t>6 </a:t>
            </a:r>
            <a:r>
              <a:rPr lang="zh-TW" altLang="en-US" sz="6000" dirty="0">
                <a:solidFill>
                  <a:srgbClr val="FFFF00"/>
                </a:solidFill>
                <a:effectLst/>
              </a:rPr>
              <a:t>所以，骄傲像炼子戴在他们的颈项上，强暴好像衣裳穿在他们的身上</a:t>
            </a:r>
            <a:r>
              <a:rPr lang="en-US" sz="6000" dirty="0">
                <a:solidFill>
                  <a:srgbClr val="FFFF00"/>
                </a:solidFill>
                <a:effectLst/>
              </a:rPr>
              <a:t>。</a:t>
            </a:r>
          </a:p>
          <a:p>
            <a:pPr marL="18288" indent="0">
              <a:buNone/>
            </a:pPr>
            <a:r>
              <a:rPr lang="en-US" sz="6000" b="1" baseline="30000" dirty="0">
                <a:solidFill>
                  <a:srgbClr val="FFFF00"/>
                </a:solidFill>
                <a:effectLst/>
              </a:rPr>
              <a:t>7 </a:t>
            </a:r>
            <a:r>
              <a:rPr lang="zh-TW" altLang="en-US" sz="6000" dirty="0">
                <a:solidFill>
                  <a:srgbClr val="FFFF00"/>
                </a:solidFill>
                <a:effectLst/>
              </a:rPr>
              <a:t>他们的罪孽是出於麻木的心，他们心里的恶念氾滥</a:t>
            </a:r>
            <a:r>
              <a:rPr lang="en-US" sz="6000" dirty="0">
                <a:solidFill>
                  <a:srgbClr val="FFFF00"/>
                </a:solidFill>
                <a:effectLst/>
              </a:rPr>
              <a:t>。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				</a:t>
            </a:r>
          </a:p>
          <a:p>
            <a:pPr marL="18288" indent="0">
              <a:buNone/>
            </a:pPr>
            <a:r>
              <a:rPr lang="en-US" sz="4400" dirty="0">
                <a:solidFill>
                  <a:srgbClr val="FFFF00"/>
                </a:solidFill>
                <a:effectLst/>
              </a:rPr>
              <a:t>				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-</a:t>
            </a:r>
            <a:r>
              <a:rPr lang="zh-TW" alt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诗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73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: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4-11</a:t>
            </a:r>
            <a:r>
              <a:rPr lang="en-US" sz="4400" dirty="0">
                <a:solidFill>
                  <a:srgbClr val="FFFF00"/>
                </a:solidFill>
                <a:effectLst/>
              </a:rPr>
              <a:t> </a:t>
            </a:r>
            <a:r>
              <a:rPr lang="zh-CN" altLang="en-US" sz="4400" dirty="0">
                <a:solidFill>
                  <a:srgbClr val="FFFF00"/>
                </a:solidFill>
                <a:effectLst/>
              </a:rPr>
              <a:t>（新译本）</a:t>
            </a:r>
            <a:r>
              <a:rPr lang="en-US" sz="4400" dirty="0">
                <a:solidFill>
                  <a:srgbClr val="FFFF00"/>
                </a:solidFill>
                <a:effectLst/>
              </a:rPr>
              <a:t> 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1326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"/>
            <a:ext cx="9144001" cy="6858000"/>
          </a:xfrm>
        </p:spPr>
        <p:txBody>
          <a:bodyPr anchor="ctr">
            <a:noAutofit/>
          </a:bodyPr>
          <a:lstStyle/>
          <a:p>
            <a:pPr marL="18288" indent="0">
              <a:buNone/>
            </a:pPr>
            <a:r>
              <a:rPr lang="en-US" sz="6000" b="1" baseline="30000" dirty="0">
                <a:solidFill>
                  <a:srgbClr val="FFFF00"/>
                </a:solidFill>
                <a:effectLst/>
              </a:rPr>
              <a:t>8 </a:t>
            </a:r>
            <a:r>
              <a:rPr lang="zh-TW" altLang="en-US" sz="6000" dirty="0">
                <a:solidFill>
                  <a:srgbClr val="FFFF00"/>
                </a:solidFill>
                <a:effectLst/>
              </a:rPr>
              <a:t>他们讥笑人，怀着恶意说欺压人的话，他们说话自高</a:t>
            </a:r>
            <a:r>
              <a:rPr lang="en-US" sz="6000" dirty="0">
                <a:solidFill>
                  <a:srgbClr val="FFFF00"/>
                </a:solidFill>
                <a:effectLst/>
              </a:rPr>
              <a:t>。</a:t>
            </a:r>
          </a:p>
          <a:p>
            <a:pPr marL="18288" indent="0">
              <a:buNone/>
            </a:pPr>
            <a:r>
              <a:rPr lang="en-US" sz="6000" b="1" baseline="30000" dirty="0">
                <a:solidFill>
                  <a:srgbClr val="FFFF00"/>
                </a:solidFill>
                <a:effectLst/>
              </a:rPr>
              <a:t>9 </a:t>
            </a:r>
            <a:r>
              <a:rPr lang="zh-TW" altLang="en-US" sz="6000" dirty="0">
                <a:solidFill>
                  <a:srgbClr val="FFFF00"/>
                </a:solidFill>
                <a:effectLst/>
              </a:rPr>
              <a:t>他们用口亵渎上天，他们用舌头毁谤全地</a:t>
            </a:r>
            <a:r>
              <a:rPr lang="en-US" sz="6000" dirty="0">
                <a:solidFill>
                  <a:srgbClr val="FFFF00"/>
                </a:solidFill>
                <a:effectLst/>
              </a:rPr>
              <a:t>。</a:t>
            </a:r>
          </a:p>
          <a:p>
            <a:pPr marL="63500" indent="0">
              <a:buNone/>
            </a:pP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				-</a:t>
            </a:r>
            <a:r>
              <a:rPr lang="zh-TW" alt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诗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73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: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4-11</a:t>
            </a:r>
            <a:r>
              <a:rPr lang="en-US" sz="4400" dirty="0">
                <a:solidFill>
                  <a:srgbClr val="FFFF00"/>
                </a:solidFill>
                <a:effectLst/>
              </a:rPr>
              <a:t> </a:t>
            </a:r>
            <a:r>
              <a:rPr lang="zh-CN" altLang="en-US" sz="4400" dirty="0">
                <a:solidFill>
                  <a:srgbClr val="FFFF00"/>
                </a:solidFill>
                <a:effectLst/>
              </a:rPr>
              <a:t>（新译本）</a:t>
            </a:r>
            <a:r>
              <a:rPr lang="en-US" sz="4400" dirty="0">
                <a:solidFill>
                  <a:srgbClr val="FFFF00"/>
                </a:solidFill>
                <a:effectLst/>
              </a:rPr>
              <a:t> 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478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" y="1"/>
            <a:ext cx="9144000" cy="6858000"/>
          </a:xfrm>
        </p:spPr>
        <p:txBody>
          <a:bodyPr anchor="ctr">
            <a:noAutofit/>
          </a:bodyPr>
          <a:lstStyle/>
          <a:p>
            <a:pPr marL="18288" indent="0">
              <a:buNone/>
            </a:pPr>
            <a:r>
              <a:rPr lang="en-US" sz="6000" b="1" baseline="30000" dirty="0">
                <a:solidFill>
                  <a:srgbClr val="FFFF00"/>
                </a:solidFill>
                <a:effectLst/>
              </a:rPr>
              <a:t>10 </a:t>
            </a:r>
            <a:r>
              <a:rPr lang="zh-TW" altLang="en-US" sz="6000" dirty="0">
                <a:solidFill>
                  <a:srgbClr val="FFFF00"/>
                </a:solidFill>
                <a:effectLst/>
              </a:rPr>
              <a:t>因此他的人民归回那里去，并且喝光了大量的水</a:t>
            </a:r>
            <a:r>
              <a:rPr lang="en-US" sz="6000" dirty="0">
                <a:solidFill>
                  <a:srgbClr val="FFFF00"/>
                </a:solidFill>
                <a:effectLst/>
              </a:rPr>
              <a:t>。</a:t>
            </a:r>
          </a:p>
          <a:p>
            <a:pPr marL="18288" indent="0">
              <a:buNone/>
            </a:pPr>
            <a:r>
              <a:rPr lang="en-US" sz="6000" b="1" baseline="30000" dirty="0">
                <a:solidFill>
                  <a:srgbClr val="FFFF00"/>
                </a:solidFill>
                <a:effectLst/>
              </a:rPr>
              <a:t>11 </a:t>
            </a:r>
            <a:r>
              <a:rPr lang="zh-TW" altLang="en-US" sz="6000" dirty="0">
                <a:solidFill>
                  <a:srgbClr val="FFFF00"/>
                </a:solidFill>
                <a:effectLst/>
              </a:rPr>
              <a:t>他们说：“ 神怎会晓得？至高者有知识吗</a:t>
            </a:r>
            <a:r>
              <a:rPr lang="en-US" sz="6000" dirty="0">
                <a:solidFill>
                  <a:srgbClr val="FFFF00"/>
                </a:solidFill>
                <a:effectLst/>
              </a:rPr>
              <a:t>？”</a:t>
            </a:r>
            <a:r>
              <a:rPr lang="en-US" sz="4400" dirty="0">
                <a:solidFill>
                  <a:srgbClr val="FFFF00"/>
                </a:solidFill>
                <a:effectLst/>
              </a:rPr>
              <a:t>	</a:t>
            </a:r>
          </a:p>
          <a:p>
            <a:pPr marL="63500" indent="0">
              <a:buNone/>
            </a:pP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				-</a:t>
            </a:r>
            <a:r>
              <a:rPr lang="zh-TW" alt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诗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73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: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4-11</a:t>
            </a:r>
            <a:r>
              <a:rPr lang="en-US" sz="4400" dirty="0">
                <a:solidFill>
                  <a:srgbClr val="FFFF00"/>
                </a:solidFill>
                <a:effectLst/>
              </a:rPr>
              <a:t> </a:t>
            </a:r>
            <a:r>
              <a:rPr lang="zh-CN" altLang="en-US" sz="4400" dirty="0">
                <a:solidFill>
                  <a:srgbClr val="FFFF00"/>
                </a:solidFill>
                <a:effectLst/>
              </a:rPr>
              <a:t>（新译本）</a:t>
            </a:r>
            <a:r>
              <a:rPr lang="en-US" sz="4400" dirty="0">
                <a:solidFill>
                  <a:srgbClr val="FFFF00"/>
                </a:solidFill>
                <a:effectLst/>
              </a:rPr>
              <a:t> 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95704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"/>
            <a:ext cx="9144000" cy="6858000"/>
          </a:xfrm>
        </p:spPr>
        <p:txBody>
          <a:bodyPr anchor="ctr">
            <a:noAutofit/>
          </a:bodyPr>
          <a:lstStyle/>
          <a:p>
            <a:pPr marL="63500" indent="0">
              <a:buNone/>
            </a:pPr>
            <a:r>
              <a:rPr lang="en-US" sz="6000" b="1" baseline="30000" dirty="0">
                <a:effectLst/>
              </a:rPr>
              <a:t>12 </a:t>
            </a:r>
            <a:r>
              <a:rPr lang="zh-TW" altLang="en-US" sz="6000" dirty="0">
                <a:effectLst/>
              </a:rPr>
              <a:t>看这些恶人，他们常享安逸，财富却增加</a:t>
            </a:r>
            <a:r>
              <a:rPr lang="zh-CN" altLang="en-US" sz="6000" dirty="0">
                <a:effectLst/>
              </a:rPr>
              <a:t>。</a:t>
            </a:r>
            <a:r>
              <a:rPr lang="en-US" sz="6000" b="1" baseline="30000" dirty="0">
                <a:solidFill>
                  <a:schemeClr val="bg2">
                    <a:alpha val="0"/>
                  </a:schemeClr>
                </a:solidFill>
                <a:effectLst/>
              </a:rPr>
              <a:t>13 </a:t>
            </a:r>
            <a:r>
              <a:rPr lang="zh-TW" altLang="en-US" sz="6000" dirty="0">
                <a:solidFill>
                  <a:schemeClr val="bg2">
                    <a:alpha val="0"/>
                  </a:schemeClr>
                </a:solidFill>
                <a:effectLst/>
              </a:rPr>
              <a:t>我谨守我心纯洁实在徒然；我洗手表明清白也是枉然</a:t>
            </a:r>
            <a:r>
              <a:rPr lang="zh-CN" altLang="en-US" sz="6000" dirty="0">
                <a:solidFill>
                  <a:schemeClr val="bg2">
                    <a:alpha val="0"/>
                  </a:schemeClr>
                </a:solidFill>
                <a:effectLst/>
              </a:rPr>
              <a:t>。</a:t>
            </a:r>
            <a:r>
              <a:rPr lang="en-US" sz="6000" b="1" baseline="30000" dirty="0">
                <a:solidFill>
                  <a:schemeClr val="bg2">
                    <a:alpha val="0"/>
                  </a:schemeClr>
                </a:solidFill>
                <a:effectLst/>
              </a:rPr>
              <a:t>14 </a:t>
            </a:r>
            <a:r>
              <a:rPr lang="zh-TW" altLang="en-US" sz="6000" dirty="0">
                <a:solidFill>
                  <a:schemeClr val="bg2">
                    <a:alpha val="0"/>
                  </a:schemeClr>
                </a:solidFill>
                <a:effectLst/>
              </a:rPr>
              <a:t>因为我终日受伤害，每天早晨受惩罚</a:t>
            </a:r>
            <a:r>
              <a:rPr lang="zh-CN" altLang="en-US" sz="6000" dirty="0">
                <a:solidFill>
                  <a:schemeClr val="bg2">
                    <a:alpha val="0"/>
                  </a:schemeClr>
                </a:solidFill>
                <a:effectLst/>
              </a:rPr>
              <a:t>。</a:t>
            </a:r>
            <a:r>
              <a:rPr lang="en-US" sz="6000" dirty="0">
                <a:solidFill>
                  <a:schemeClr val="bg2">
                    <a:alpha val="0"/>
                  </a:schemeClr>
                </a:solidFill>
                <a:effectLst/>
              </a:rPr>
              <a:t> </a:t>
            </a:r>
            <a:endParaRPr lang="en-US" sz="4400" dirty="0">
              <a:solidFill>
                <a:schemeClr val="bg2">
                  <a:alpha val="0"/>
                </a:schemeClr>
              </a:solidFill>
              <a:effectLst/>
            </a:endParaRPr>
          </a:p>
          <a:p>
            <a:pPr marL="63500" indent="0">
              <a:buNone/>
            </a:pPr>
            <a:r>
              <a:rPr lang="en-US" sz="4400" dirty="0">
                <a:solidFill>
                  <a:srgbClr val="FFFF00"/>
                </a:solidFill>
                <a:effectLst/>
              </a:rPr>
              <a:t>			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-</a:t>
            </a:r>
            <a:r>
              <a:rPr lang="zh-TW" alt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诗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73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: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12-14</a:t>
            </a:r>
            <a:r>
              <a:rPr lang="en-US" sz="4400" dirty="0">
                <a:solidFill>
                  <a:srgbClr val="FFFF00"/>
                </a:solidFill>
                <a:effectLst/>
              </a:rPr>
              <a:t> </a:t>
            </a:r>
            <a:r>
              <a:rPr lang="zh-CN" altLang="en-US" sz="4400" dirty="0">
                <a:solidFill>
                  <a:srgbClr val="FFFF00"/>
                </a:solidFill>
                <a:effectLst/>
              </a:rPr>
              <a:t>（新译本）</a:t>
            </a:r>
            <a:r>
              <a:rPr lang="en-US" sz="4400" dirty="0">
                <a:solidFill>
                  <a:srgbClr val="FFFF00"/>
                </a:solidFill>
                <a:effectLst/>
              </a:rPr>
              <a:t> 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242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dir="r" isContent="1"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"/>
            <a:ext cx="9144000" cy="6858000"/>
          </a:xfrm>
        </p:spPr>
        <p:txBody>
          <a:bodyPr anchor="ctr">
            <a:noAutofit/>
          </a:bodyPr>
          <a:lstStyle/>
          <a:p>
            <a:pPr marL="63500" indent="0">
              <a:buNone/>
            </a:pPr>
            <a:r>
              <a:rPr lang="en-US" sz="6000" b="1" baseline="30000" dirty="0">
                <a:effectLst/>
              </a:rPr>
              <a:t>12 </a:t>
            </a:r>
            <a:r>
              <a:rPr lang="zh-TW" altLang="en-US" sz="6000" dirty="0">
                <a:effectLst/>
              </a:rPr>
              <a:t>看这些恶人，他们常享安逸，财富却增加</a:t>
            </a:r>
            <a:r>
              <a:rPr lang="zh-CN" altLang="en-US" sz="6000" dirty="0">
                <a:effectLst/>
              </a:rPr>
              <a:t>。</a:t>
            </a:r>
            <a:r>
              <a:rPr lang="en-US" sz="6000" b="1" baseline="30000" dirty="0">
                <a:solidFill>
                  <a:srgbClr val="FFFF00"/>
                </a:solidFill>
                <a:effectLst/>
              </a:rPr>
              <a:t>13 </a:t>
            </a:r>
            <a:r>
              <a:rPr lang="zh-TW" altLang="en-US" sz="6000" dirty="0">
                <a:solidFill>
                  <a:srgbClr val="FFFF00"/>
                </a:solidFill>
                <a:effectLst/>
              </a:rPr>
              <a:t>我谨守我心纯洁实在徒然；我洗手表明清白也是枉然</a:t>
            </a:r>
            <a:r>
              <a:rPr lang="zh-CN" altLang="en-US" sz="6000" dirty="0">
                <a:effectLst/>
              </a:rPr>
              <a:t>。</a:t>
            </a:r>
            <a:r>
              <a:rPr lang="en-US" sz="6000" b="1" baseline="30000" dirty="0">
                <a:solidFill>
                  <a:schemeClr val="bg2">
                    <a:alpha val="0"/>
                  </a:schemeClr>
                </a:solidFill>
                <a:effectLst/>
              </a:rPr>
              <a:t>14 </a:t>
            </a:r>
            <a:r>
              <a:rPr lang="zh-TW" altLang="en-US" sz="6000" dirty="0">
                <a:solidFill>
                  <a:schemeClr val="bg2">
                    <a:alpha val="0"/>
                  </a:schemeClr>
                </a:solidFill>
                <a:effectLst/>
              </a:rPr>
              <a:t>因为我终日受伤害，每天早晨受惩罚</a:t>
            </a:r>
            <a:r>
              <a:rPr lang="zh-CN" altLang="en-US" sz="6000" dirty="0">
                <a:solidFill>
                  <a:schemeClr val="bg2">
                    <a:alpha val="0"/>
                  </a:schemeClr>
                </a:solidFill>
                <a:effectLst/>
              </a:rPr>
              <a:t>。</a:t>
            </a:r>
            <a:r>
              <a:rPr lang="en-US" sz="6000" dirty="0">
                <a:solidFill>
                  <a:schemeClr val="bg2">
                    <a:alpha val="0"/>
                  </a:schemeClr>
                </a:solidFill>
                <a:effectLst/>
              </a:rPr>
              <a:t> </a:t>
            </a:r>
            <a:endParaRPr lang="en-US" sz="4400" dirty="0">
              <a:solidFill>
                <a:schemeClr val="bg2">
                  <a:alpha val="0"/>
                </a:schemeClr>
              </a:solidFill>
              <a:effectLst/>
            </a:endParaRPr>
          </a:p>
          <a:p>
            <a:pPr marL="63500" indent="0">
              <a:buNone/>
            </a:pPr>
            <a:r>
              <a:rPr lang="en-US" sz="4400" dirty="0">
                <a:solidFill>
                  <a:srgbClr val="FFFF00"/>
                </a:solidFill>
                <a:effectLst/>
              </a:rPr>
              <a:t>			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-</a:t>
            </a:r>
            <a:r>
              <a:rPr lang="zh-TW" alt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诗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73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: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12-14</a:t>
            </a:r>
            <a:r>
              <a:rPr lang="en-US" sz="4400" dirty="0">
                <a:solidFill>
                  <a:srgbClr val="FFFF00"/>
                </a:solidFill>
                <a:effectLst/>
              </a:rPr>
              <a:t> </a:t>
            </a:r>
            <a:r>
              <a:rPr lang="zh-CN" altLang="en-US" sz="4400" dirty="0">
                <a:solidFill>
                  <a:srgbClr val="FFFF00"/>
                </a:solidFill>
                <a:effectLst/>
              </a:rPr>
              <a:t>（新译本）</a:t>
            </a:r>
            <a:r>
              <a:rPr lang="en-US" sz="4400" dirty="0">
                <a:solidFill>
                  <a:srgbClr val="FFFF00"/>
                </a:solidFill>
                <a:effectLst/>
              </a:rPr>
              <a:t> 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02253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"/>
            <a:ext cx="9144000" cy="6858000"/>
          </a:xfrm>
        </p:spPr>
        <p:txBody>
          <a:bodyPr anchor="ctr">
            <a:noAutofit/>
          </a:bodyPr>
          <a:lstStyle/>
          <a:p>
            <a:pPr marL="63500" indent="0">
              <a:buNone/>
            </a:pPr>
            <a:r>
              <a:rPr lang="en-US" sz="6000" b="1" baseline="30000" dirty="0">
                <a:effectLst/>
              </a:rPr>
              <a:t>12 </a:t>
            </a:r>
            <a:r>
              <a:rPr lang="zh-TW" altLang="en-US" sz="6000" dirty="0">
                <a:effectLst/>
              </a:rPr>
              <a:t>看这些恶人，他们常享安逸，财富却增加</a:t>
            </a:r>
            <a:r>
              <a:rPr lang="zh-CN" altLang="en-US" sz="6000" dirty="0">
                <a:effectLst/>
              </a:rPr>
              <a:t>。</a:t>
            </a:r>
            <a:r>
              <a:rPr lang="en-US" sz="6000" b="1" baseline="30000" dirty="0">
                <a:effectLst/>
              </a:rPr>
              <a:t>13 </a:t>
            </a:r>
            <a:r>
              <a:rPr lang="zh-TW" altLang="en-US" sz="6000" dirty="0">
                <a:effectLst/>
              </a:rPr>
              <a:t>我谨守我心纯洁实在徒然；我洗手表明清白也是枉然</a:t>
            </a:r>
            <a:r>
              <a:rPr lang="zh-CN" altLang="en-US" sz="6000" dirty="0">
                <a:effectLst/>
              </a:rPr>
              <a:t>。</a:t>
            </a:r>
            <a:r>
              <a:rPr lang="en-US" sz="6000" b="1" baseline="30000" dirty="0">
                <a:effectLst/>
              </a:rPr>
              <a:t>14 </a:t>
            </a:r>
            <a:r>
              <a:rPr lang="zh-TW" altLang="en-US" sz="6000" dirty="0">
                <a:solidFill>
                  <a:srgbClr val="FFFF00"/>
                </a:solidFill>
                <a:effectLst/>
              </a:rPr>
              <a:t>因为我终日受伤害，每天早晨受惩罚</a:t>
            </a:r>
            <a:r>
              <a:rPr lang="zh-CN" altLang="en-US" sz="6000" dirty="0">
                <a:solidFill>
                  <a:srgbClr val="FFFF00"/>
                </a:solidFill>
                <a:effectLst/>
              </a:rPr>
              <a:t>。</a:t>
            </a:r>
            <a:r>
              <a:rPr lang="en-US" sz="6000" dirty="0">
                <a:solidFill>
                  <a:srgbClr val="FFFF00"/>
                </a:solidFill>
                <a:effectLst/>
              </a:rPr>
              <a:t> </a:t>
            </a:r>
            <a:endParaRPr lang="en-US" sz="4400" dirty="0">
              <a:solidFill>
                <a:srgbClr val="FFFF00"/>
              </a:solidFill>
              <a:effectLst/>
            </a:endParaRPr>
          </a:p>
          <a:p>
            <a:pPr marL="63500" indent="0">
              <a:buNone/>
            </a:pPr>
            <a:r>
              <a:rPr lang="en-US" sz="4400" dirty="0">
                <a:solidFill>
                  <a:srgbClr val="FFFF00"/>
                </a:solidFill>
                <a:effectLst/>
              </a:rPr>
              <a:t>			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-</a:t>
            </a:r>
            <a:r>
              <a:rPr lang="zh-TW" alt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诗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73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: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12-14</a:t>
            </a:r>
            <a:r>
              <a:rPr lang="en-US" sz="4400" dirty="0">
                <a:solidFill>
                  <a:srgbClr val="FFFF00"/>
                </a:solidFill>
                <a:effectLst/>
              </a:rPr>
              <a:t> </a:t>
            </a:r>
            <a:r>
              <a:rPr lang="zh-CN" altLang="en-US" sz="4400" dirty="0">
                <a:solidFill>
                  <a:srgbClr val="FFFF00"/>
                </a:solidFill>
                <a:effectLst/>
              </a:rPr>
              <a:t>（新译本）</a:t>
            </a:r>
            <a:r>
              <a:rPr lang="en-US" sz="4400" dirty="0">
                <a:solidFill>
                  <a:srgbClr val="FFFF00"/>
                </a:solidFill>
                <a:effectLst/>
              </a:rPr>
              <a:t> 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085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0090"/>
          </a:solidFill>
        </p:spPr>
        <p:txBody>
          <a:bodyPr>
            <a:normAutofit/>
          </a:bodyPr>
          <a:lstStyle/>
          <a:p>
            <a:pPr marL="18288" indent="0" algn="ctr">
              <a:buNone/>
            </a:pPr>
            <a:r>
              <a:rPr lang="zh-CN" altLang="en-US" sz="8000" b="1" dirty="0">
                <a:effectLst/>
              </a:rPr>
              <a:t>问题</a:t>
            </a:r>
            <a:r>
              <a:rPr lang="zh-CN" altLang="en-US" sz="9600" b="1" dirty="0">
                <a:effectLst/>
              </a:rPr>
              <a:t>：</a:t>
            </a:r>
          </a:p>
          <a:p>
            <a:pPr marL="18288" indent="0" algn="ctr">
              <a:buNone/>
            </a:pPr>
            <a:r>
              <a:rPr lang="zh-CN" altLang="en-US" sz="6600" b="1" dirty="0">
                <a:effectLst/>
              </a:rPr>
              <a:t>为什麽有罪的人不受苦，不食恶果，却反而一切顺利，凡事兴隆呢</a:t>
            </a:r>
            <a:r>
              <a:rPr lang="zh-CN" altLang="en-US" sz="6600" dirty="0">
                <a:effectLst/>
              </a:rPr>
              <a:t>？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3790028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doors dir="vert"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0090"/>
          </a:solidFill>
        </p:spPr>
        <p:txBody>
          <a:bodyPr>
            <a:normAutofit/>
          </a:bodyPr>
          <a:lstStyle/>
          <a:p>
            <a:pPr marL="18288" indent="0" algn="ctr">
              <a:buNone/>
            </a:pPr>
            <a:r>
              <a:rPr lang="zh-TW" altLang="en-US" sz="8000" b="1" dirty="0">
                <a:effectLst/>
              </a:rPr>
              <a:t>答案</a:t>
            </a:r>
            <a:r>
              <a:rPr lang="zh-CN" altLang="en-US" sz="8000" b="1" dirty="0">
                <a:effectLst/>
              </a:rPr>
              <a:t>：</a:t>
            </a:r>
            <a:endParaRPr lang="en-US" altLang="zh-CN" sz="8000" b="1" dirty="0">
              <a:effectLst/>
            </a:endParaRPr>
          </a:p>
          <a:p>
            <a:pPr marL="18288" indent="0" algn="ctr">
              <a:buNone/>
            </a:pPr>
            <a:r>
              <a:rPr lang="zh-CN" altLang="en-US" sz="6600" dirty="0">
                <a:effectLst/>
              </a:rPr>
              <a:t>要有个正确的观点！</a:t>
            </a:r>
            <a:r>
              <a:rPr lang="en-US" sz="6600" dirty="0">
                <a:effectLst/>
              </a:rPr>
              <a:t> 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2988873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"/>
            <a:ext cx="9144000" cy="6858000"/>
          </a:xfrm>
        </p:spPr>
        <p:txBody>
          <a:bodyPr anchor="ctr">
            <a:noAutofit/>
          </a:bodyPr>
          <a:lstStyle/>
          <a:p>
            <a:pPr marL="63500" indent="0">
              <a:buNone/>
            </a:pPr>
            <a:r>
              <a:rPr lang="en-US" sz="6000" b="1" baseline="30000" dirty="0">
                <a:effectLst/>
              </a:rPr>
              <a:t>15 </a:t>
            </a:r>
            <a:r>
              <a:rPr lang="zh-TW" altLang="en-US" sz="6000" dirty="0">
                <a:effectLst/>
              </a:rPr>
              <a:t>如果我心里说：‘我要说这样的话’，我就是对你这一代的众儿女不忠了</a:t>
            </a:r>
            <a:r>
              <a:rPr lang="zh-CN" altLang="en-US" sz="6000" dirty="0">
                <a:effectLst/>
              </a:rPr>
              <a:t>。</a:t>
            </a:r>
            <a:r>
              <a:rPr lang="en-US" sz="6000" b="1" baseline="30000" dirty="0">
                <a:effectLst/>
              </a:rPr>
              <a:t>16 </a:t>
            </a:r>
            <a:r>
              <a:rPr lang="zh-TW" altLang="en-US" sz="6000" dirty="0">
                <a:effectLst/>
              </a:rPr>
              <a:t>我思想要明白这事，我就看为烦恼</a:t>
            </a:r>
            <a:r>
              <a:rPr lang="zh-CN" altLang="en-US" sz="6000" dirty="0">
                <a:effectLst/>
              </a:rPr>
              <a:t>；</a:t>
            </a:r>
            <a:r>
              <a:rPr lang="en-US" sz="6000" b="1" baseline="30000" dirty="0">
                <a:solidFill>
                  <a:schemeClr val="tx1">
                    <a:alpha val="0"/>
                  </a:schemeClr>
                </a:solidFill>
                <a:effectLst/>
              </a:rPr>
              <a:t>17 </a:t>
            </a:r>
            <a:r>
              <a:rPr lang="zh-TW" altLang="en-US" sz="6000" dirty="0">
                <a:solidFill>
                  <a:schemeClr val="tx1">
                    <a:alpha val="0"/>
                  </a:schemeClr>
                </a:solidFill>
                <a:effectLst/>
              </a:rPr>
              <a:t>直到我进了 神的圣所，才明白他们的结局</a:t>
            </a:r>
            <a:r>
              <a:rPr lang="zh-CN" altLang="en-US" sz="6000" dirty="0">
                <a:solidFill>
                  <a:schemeClr val="tx1">
                    <a:alpha val="0"/>
                  </a:schemeClr>
                </a:solidFill>
                <a:effectLst/>
              </a:rPr>
              <a:t>。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	-</a:t>
            </a:r>
            <a:r>
              <a:rPr lang="zh-TW" alt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诗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73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: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15</a:t>
            </a:r>
            <a:r>
              <a:rPr lang="zh-CN" altLang="en-US" sz="4400" dirty="0">
                <a:solidFill>
                  <a:srgbClr val="FFFF00"/>
                </a:solidFill>
                <a:effectLst/>
              </a:rPr>
              <a:t>（新译本）</a:t>
            </a:r>
            <a:r>
              <a:rPr lang="en-US" sz="4400" dirty="0">
                <a:solidFill>
                  <a:srgbClr val="FFFF00"/>
                </a:solidFill>
                <a:effectLst/>
              </a:rPr>
              <a:t> 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867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"/>
            <a:ext cx="9144000" cy="6858000"/>
          </a:xfrm>
        </p:spPr>
        <p:txBody>
          <a:bodyPr anchor="ctr">
            <a:noAutofit/>
          </a:bodyPr>
          <a:lstStyle/>
          <a:p>
            <a:pPr marL="63500" indent="0">
              <a:buNone/>
            </a:pPr>
            <a:r>
              <a:rPr lang="en-US" sz="6000" b="1" baseline="30000" dirty="0">
                <a:effectLst/>
              </a:rPr>
              <a:t>15 </a:t>
            </a:r>
            <a:r>
              <a:rPr lang="zh-TW" altLang="en-US" sz="6000" dirty="0">
                <a:effectLst/>
              </a:rPr>
              <a:t>如果我心里说：‘我要说这样的话’，我就是对你这一代的众儿女不忠了</a:t>
            </a:r>
            <a:r>
              <a:rPr lang="zh-CN" altLang="en-US" sz="6000" dirty="0">
                <a:effectLst/>
              </a:rPr>
              <a:t>。</a:t>
            </a:r>
            <a:r>
              <a:rPr lang="en-US" sz="6000" b="1" baseline="30000" dirty="0">
                <a:effectLst/>
              </a:rPr>
              <a:t>16 </a:t>
            </a:r>
            <a:r>
              <a:rPr lang="zh-TW" altLang="en-US" sz="6000" dirty="0">
                <a:effectLst/>
              </a:rPr>
              <a:t>我思想要明白这事，我就看为烦恼</a:t>
            </a:r>
            <a:r>
              <a:rPr lang="zh-CN" altLang="en-US" sz="6000" dirty="0">
                <a:effectLst/>
              </a:rPr>
              <a:t>；</a:t>
            </a:r>
            <a:r>
              <a:rPr lang="en-US" sz="6000" b="1" baseline="30000" dirty="0">
                <a:solidFill>
                  <a:srgbClr val="FFFF00"/>
                </a:solidFill>
                <a:effectLst/>
              </a:rPr>
              <a:t>17</a:t>
            </a:r>
            <a:r>
              <a:rPr lang="en-US" sz="6000" b="1" baseline="30000" dirty="0">
                <a:effectLst/>
              </a:rPr>
              <a:t> </a:t>
            </a:r>
            <a:r>
              <a:rPr lang="zh-TW" altLang="en-US" sz="6000" dirty="0">
                <a:solidFill>
                  <a:srgbClr val="FFFF00"/>
                </a:solidFill>
                <a:effectLst/>
              </a:rPr>
              <a:t>直到我进了 神的圣所，才明白他们的结局</a:t>
            </a:r>
            <a:r>
              <a:rPr lang="zh-CN" altLang="en-US" sz="6000" dirty="0">
                <a:solidFill>
                  <a:srgbClr val="FFFF00"/>
                </a:solidFill>
                <a:effectLst/>
              </a:rPr>
              <a:t>。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	-</a:t>
            </a:r>
            <a:r>
              <a:rPr lang="zh-TW" alt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诗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73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: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15</a:t>
            </a:r>
            <a:r>
              <a:rPr lang="zh-CN" altLang="en-US" sz="4400" dirty="0">
                <a:solidFill>
                  <a:srgbClr val="FFFF00"/>
                </a:solidFill>
                <a:effectLst/>
              </a:rPr>
              <a:t>（新译本）</a:t>
            </a:r>
            <a:r>
              <a:rPr lang="en-US" sz="4400" dirty="0">
                <a:solidFill>
                  <a:srgbClr val="FFFF00"/>
                </a:solidFill>
                <a:effectLst/>
              </a:rPr>
              <a:t> 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2512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"/>
            <a:ext cx="9144000" cy="6858000"/>
          </a:xfrm>
        </p:spPr>
        <p:txBody>
          <a:bodyPr anchor="ctr">
            <a:noAutofit/>
          </a:bodyPr>
          <a:lstStyle/>
          <a:p>
            <a:pPr marL="63500" indent="0">
              <a:buNone/>
            </a:pPr>
            <a:r>
              <a:rPr lang="en-US" sz="6000" b="1" baseline="30000" dirty="0">
                <a:effectLst/>
              </a:rPr>
              <a:t>15 </a:t>
            </a:r>
            <a:r>
              <a:rPr lang="zh-TW" altLang="en-US" sz="6000" dirty="0">
                <a:effectLst/>
              </a:rPr>
              <a:t>如果我心里说：‘我要说这样的话’，我就是对你这一代的众儿女不忠了</a:t>
            </a:r>
            <a:r>
              <a:rPr lang="zh-CN" altLang="en-US" sz="6000" dirty="0">
                <a:effectLst/>
              </a:rPr>
              <a:t>。</a:t>
            </a:r>
            <a:r>
              <a:rPr lang="en-US" sz="6000" b="1" baseline="30000" dirty="0">
                <a:effectLst/>
              </a:rPr>
              <a:t>16 </a:t>
            </a:r>
            <a:r>
              <a:rPr lang="zh-TW" altLang="en-US" sz="6000" dirty="0">
                <a:effectLst/>
              </a:rPr>
              <a:t>我思想要明白这事，我就看为烦恼</a:t>
            </a:r>
            <a:r>
              <a:rPr lang="zh-CN" altLang="en-US" sz="6000" dirty="0">
                <a:effectLst/>
              </a:rPr>
              <a:t>；</a:t>
            </a:r>
            <a:r>
              <a:rPr lang="en-US" sz="6000" b="1" baseline="30000" dirty="0">
                <a:solidFill>
                  <a:srgbClr val="FFFF00"/>
                </a:solidFill>
                <a:effectLst/>
              </a:rPr>
              <a:t>17</a:t>
            </a:r>
            <a:r>
              <a:rPr lang="en-US" sz="6000" b="1" baseline="30000" dirty="0">
                <a:effectLst/>
              </a:rPr>
              <a:t> </a:t>
            </a:r>
            <a:r>
              <a:rPr lang="zh-TW" altLang="en-US" sz="6000" u="sng" dirty="0">
                <a:solidFill>
                  <a:srgbClr val="FFFF00"/>
                </a:solidFill>
                <a:effectLst/>
              </a:rPr>
              <a:t>直到我进了 神的圣所</a:t>
            </a:r>
            <a:r>
              <a:rPr lang="zh-TW" altLang="en-US" sz="6000" dirty="0">
                <a:solidFill>
                  <a:srgbClr val="FFFF00"/>
                </a:solidFill>
                <a:effectLst/>
              </a:rPr>
              <a:t>，才明白他们的结局</a:t>
            </a:r>
            <a:r>
              <a:rPr lang="zh-CN" altLang="en-US" sz="6000" dirty="0">
                <a:solidFill>
                  <a:srgbClr val="FFFF00"/>
                </a:solidFill>
                <a:effectLst/>
              </a:rPr>
              <a:t>。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	-</a:t>
            </a:r>
            <a:r>
              <a:rPr lang="zh-TW" alt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诗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73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: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15</a:t>
            </a:r>
            <a:r>
              <a:rPr lang="zh-CN" altLang="en-US" sz="4400" dirty="0">
                <a:solidFill>
                  <a:srgbClr val="FFFF00"/>
                </a:solidFill>
                <a:effectLst/>
              </a:rPr>
              <a:t>（新译本）</a:t>
            </a:r>
            <a:r>
              <a:rPr lang="en-US" sz="4400" dirty="0">
                <a:solidFill>
                  <a:srgbClr val="FFFF00"/>
                </a:solidFill>
                <a:effectLst/>
              </a:rPr>
              <a:t> 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7888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3" descr="red-wave-background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1"/>
          <a:stretch/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Content Placeholder 2" descr="Frog and Horse.png"/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884" t="3" r="-6047" b="-1"/>
          <a:stretch/>
        </p:blipFill>
        <p:spPr>
          <a:xfrm>
            <a:off x="959391" y="803749"/>
            <a:ext cx="7265905" cy="5449429"/>
          </a:xfrm>
        </p:spPr>
      </p:pic>
    </p:spTree>
    <p:extLst>
      <p:ext uri="{BB962C8B-B14F-4D97-AF65-F5344CB8AC3E}">
        <p14:creationId xmlns:p14="http://schemas.microsoft.com/office/powerpoint/2010/main" val="18190328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3" descr="red-wave-background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1"/>
          <a:stretch/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Content Placeholder 2" descr="Frog and Horse.png"/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884" t="3" r="-6047" b="-1"/>
          <a:stretch/>
        </p:blipFill>
        <p:spPr>
          <a:xfrm>
            <a:off x="959391" y="803749"/>
            <a:ext cx="7265905" cy="5449429"/>
          </a:xfrm>
        </p:spPr>
      </p:pic>
      <p:pic>
        <p:nvPicPr>
          <p:cNvPr id="4" name="Picture 3" descr="frog-1.jpe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03" y="2342924"/>
            <a:ext cx="1857375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1137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3" descr="red-wave-background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1"/>
          <a:stretch/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frog-1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03" y="2342924"/>
            <a:ext cx="1857375" cy="1619250"/>
          </a:xfrm>
          <a:prstGeom prst="rect">
            <a:avLst/>
          </a:prstGeom>
        </p:spPr>
      </p:pic>
      <p:pic>
        <p:nvPicPr>
          <p:cNvPr id="3" name="Content Placeholder 2" descr="Frog and Horse.png"/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884" t="3" r="-6047" b="-1"/>
          <a:stretch/>
        </p:blipFill>
        <p:spPr>
          <a:xfrm rot="20580617">
            <a:off x="959391" y="803749"/>
            <a:ext cx="7265905" cy="5449429"/>
          </a:xfrm>
        </p:spPr>
      </p:pic>
    </p:spTree>
    <p:extLst>
      <p:ext uri="{BB962C8B-B14F-4D97-AF65-F5344CB8AC3E}">
        <p14:creationId xmlns:p14="http://schemas.microsoft.com/office/powerpoint/2010/main" val="20819424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3" descr="red-wave-background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1"/>
          <a:stretch/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frog-1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03" y="2342924"/>
            <a:ext cx="1857375" cy="1619250"/>
          </a:xfrm>
          <a:prstGeom prst="rect">
            <a:avLst/>
          </a:prstGeom>
        </p:spPr>
      </p:pic>
      <p:pic>
        <p:nvPicPr>
          <p:cNvPr id="3" name="Content Placeholder 2" descr="Frog and Horse.png"/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884" t="3" r="-6047" b="-1"/>
          <a:stretch/>
        </p:blipFill>
        <p:spPr>
          <a:xfrm rot="19410145">
            <a:off x="959391" y="803749"/>
            <a:ext cx="7265905" cy="5449429"/>
          </a:xfrm>
        </p:spPr>
      </p:pic>
    </p:spTree>
    <p:extLst>
      <p:ext uri="{BB962C8B-B14F-4D97-AF65-F5344CB8AC3E}">
        <p14:creationId xmlns:p14="http://schemas.microsoft.com/office/powerpoint/2010/main" val="40875794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3" descr="red-wave-background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1"/>
          <a:stretch/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frog-1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03" y="2342924"/>
            <a:ext cx="1857375" cy="1619250"/>
          </a:xfrm>
          <a:prstGeom prst="rect">
            <a:avLst/>
          </a:prstGeom>
        </p:spPr>
      </p:pic>
      <p:pic>
        <p:nvPicPr>
          <p:cNvPr id="3" name="Content Placeholder 2" descr="Frog and Horse.png"/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884" t="3" r="-6047" b="-1"/>
          <a:stretch/>
        </p:blipFill>
        <p:spPr>
          <a:xfrm rot="18264624">
            <a:off x="959391" y="803749"/>
            <a:ext cx="7265905" cy="5449429"/>
          </a:xfrm>
        </p:spPr>
      </p:pic>
    </p:spTree>
    <p:extLst>
      <p:ext uri="{BB962C8B-B14F-4D97-AF65-F5344CB8AC3E}">
        <p14:creationId xmlns:p14="http://schemas.microsoft.com/office/powerpoint/2010/main" val="1931295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3" descr="red-wave-background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1"/>
          <a:stretch/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orse-head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3576"/>
            <a:ext cx="2177700" cy="3267826"/>
          </a:xfrm>
          <a:prstGeom prst="rect">
            <a:avLst/>
          </a:prstGeom>
        </p:spPr>
      </p:pic>
      <p:pic>
        <p:nvPicPr>
          <p:cNvPr id="3" name="Content Placeholder 2" descr="Frog and Horse.png"/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884" t="3" r="-6047" b="-1"/>
          <a:stretch/>
        </p:blipFill>
        <p:spPr>
          <a:xfrm rot="17289095">
            <a:off x="959391" y="803749"/>
            <a:ext cx="7265905" cy="5449429"/>
          </a:xfrm>
        </p:spPr>
      </p:pic>
    </p:spTree>
    <p:extLst>
      <p:ext uri="{BB962C8B-B14F-4D97-AF65-F5344CB8AC3E}">
        <p14:creationId xmlns:p14="http://schemas.microsoft.com/office/powerpoint/2010/main" val="1239119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3" descr="red-wave-background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1"/>
          <a:stretch/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horse-head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3576"/>
            <a:ext cx="2177700" cy="3267826"/>
          </a:xfrm>
          <a:prstGeom prst="rect">
            <a:avLst/>
          </a:prstGeom>
        </p:spPr>
      </p:pic>
      <p:pic>
        <p:nvPicPr>
          <p:cNvPr id="3" name="Content Placeholder 2" descr="Frog and Horse.png"/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884" t="3" r="-6047" b="-1"/>
          <a:stretch/>
        </p:blipFill>
        <p:spPr>
          <a:xfrm rot="16200000">
            <a:off x="959391" y="803749"/>
            <a:ext cx="7265905" cy="5449429"/>
          </a:xfrm>
        </p:spPr>
      </p:pic>
    </p:spTree>
    <p:extLst>
      <p:ext uri="{BB962C8B-B14F-4D97-AF65-F5344CB8AC3E}">
        <p14:creationId xmlns:p14="http://schemas.microsoft.com/office/powerpoint/2010/main" val="16752969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Content Placeholder 3"/>
          <p:cNvSpPr>
            <a:spLocks noGrp="1"/>
          </p:cNvSpPr>
          <p:nvPr>
            <p:ph idx="1"/>
          </p:nvPr>
        </p:nvSpPr>
        <p:spPr>
          <a:xfrm>
            <a:off x="381000" y="973667"/>
            <a:ext cx="8763000" cy="5579533"/>
          </a:xfrm>
        </p:spPr>
        <p:txBody>
          <a:bodyPr/>
          <a:lstStyle/>
          <a:p>
            <a:pPr marL="0" indent="0">
              <a:buClr>
                <a:srgbClr val="FFFF00"/>
              </a:buClr>
              <a:buNone/>
            </a:pPr>
            <a:r>
              <a:rPr lang="zh-TW" altLang="en-US" sz="6000" dirty="0">
                <a:solidFill>
                  <a:srgbClr val="FFFF00"/>
                </a:solidFill>
                <a:latin typeface="华文楷体" charset="0"/>
                <a:ea typeface="华文楷体" charset="0"/>
              </a:rPr>
              <a:t>如果我对神有一个不正确，负面之看法的话，我对生活中的起伏就会充满害怕，充满无奈！</a:t>
            </a:r>
            <a:endParaRPr lang="en-US" sz="6000" dirty="0">
              <a:solidFill>
                <a:srgbClr val="FFFF00"/>
              </a:solidFill>
              <a:latin typeface="华文楷体" charset="0"/>
              <a:ea typeface="华文楷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4690444"/>
      </p:ext>
    </p:extLst>
  </p:cSld>
  <p:clrMapOvr>
    <a:masterClrMapping/>
  </p:clrMapOvr>
  <p:transition>
    <p:dissolv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"/>
            <a:ext cx="9144000" cy="6858000"/>
          </a:xfrm>
        </p:spPr>
        <p:txBody>
          <a:bodyPr anchor="ctr">
            <a:noAutofit/>
          </a:bodyPr>
          <a:lstStyle/>
          <a:p>
            <a:pPr marL="63500" indent="0">
              <a:buNone/>
            </a:pPr>
            <a:r>
              <a:rPr lang="en-US" sz="6000" b="1" baseline="30000" dirty="0">
                <a:effectLst/>
              </a:rPr>
              <a:t>15 </a:t>
            </a:r>
            <a:r>
              <a:rPr lang="zh-TW" altLang="en-US" sz="6000" dirty="0">
                <a:effectLst/>
              </a:rPr>
              <a:t>如果我心里说：‘我要说这样的话’，我就是对你这一代的众儿女不忠了</a:t>
            </a:r>
            <a:r>
              <a:rPr lang="zh-CN" altLang="en-US" sz="6000" dirty="0">
                <a:effectLst/>
              </a:rPr>
              <a:t>。</a:t>
            </a:r>
            <a:r>
              <a:rPr lang="en-US" sz="6000" b="1" baseline="30000" dirty="0">
                <a:effectLst/>
              </a:rPr>
              <a:t>16 </a:t>
            </a:r>
            <a:r>
              <a:rPr lang="zh-TW" altLang="en-US" sz="6000" dirty="0">
                <a:effectLst/>
              </a:rPr>
              <a:t>我思想要明白这事，我就看为烦恼</a:t>
            </a:r>
            <a:r>
              <a:rPr lang="zh-CN" altLang="en-US" sz="6000" dirty="0">
                <a:effectLst/>
              </a:rPr>
              <a:t>；</a:t>
            </a:r>
            <a:r>
              <a:rPr lang="en-US" sz="6000" b="1" baseline="30000" dirty="0">
                <a:effectLst/>
              </a:rPr>
              <a:t>17 </a:t>
            </a:r>
            <a:r>
              <a:rPr lang="zh-TW" altLang="en-US" sz="6000" u="sng" dirty="0">
                <a:solidFill>
                  <a:srgbClr val="FFFF00"/>
                </a:solidFill>
                <a:effectLst/>
              </a:rPr>
              <a:t>直到我进了 神的圣所</a:t>
            </a:r>
            <a:r>
              <a:rPr lang="zh-TW" altLang="en-US" sz="6000" dirty="0">
                <a:solidFill>
                  <a:srgbClr val="FFFF00"/>
                </a:solidFill>
                <a:effectLst/>
              </a:rPr>
              <a:t>，才明白他们的结局</a:t>
            </a:r>
            <a:r>
              <a:rPr lang="zh-CN" altLang="en-US" sz="6000" dirty="0">
                <a:solidFill>
                  <a:srgbClr val="FFFF00"/>
                </a:solidFill>
                <a:effectLst/>
              </a:rPr>
              <a:t>。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	-</a:t>
            </a:r>
            <a:r>
              <a:rPr lang="zh-TW" alt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诗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73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: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15</a:t>
            </a:r>
            <a:r>
              <a:rPr lang="zh-CN" altLang="en-US" sz="4400" dirty="0">
                <a:solidFill>
                  <a:srgbClr val="FFFF00"/>
                </a:solidFill>
                <a:effectLst/>
              </a:rPr>
              <a:t>（新译本）</a:t>
            </a:r>
            <a:r>
              <a:rPr lang="en-US" sz="4400" dirty="0">
                <a:solidFill>
                  <a:srgbClr val="FFFF00"/>
                </a:solidFill>
                <a:effectLst/>
              </a:rPr>
              <a:t> 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13035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6000" u="sng" dirty="0">
                <a:solidFill>
                  <a:srgbClr val="FFFF00"/>
                </a:solidFill>
              </a:rPr>
              <a:t>拥抱正确的观点</a:t>
            </a:r>
            <a:endParaRPr lang="en-US" sz="6000" u="sng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2256367"/>
            <a:ext cx="9144000" cy="4114800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zh-TW" sz="6000" b="1" dirty="0"/>
              <a:t>1. </a:t>
            </a:r>
            <a:r>
              <a:rPr lang="zh-TW" altLang="en-US" sz="6000" b="1" dirty="0"/>
              <a:t>我们所见的只是暂时的 </a:t>
            </a:r>
            <a:r>
              <a:rPr lang="en-US" altLang="zh-CN" sz="6000" b="1" dirty="0"/>
              <a:t> 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656966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"/>
            <a:ext cx="9144000" cy="6858000"/>
          </a:xfrm>
        </p:spPr>
        <p:txBody>
          <a:bodyPr anchor="ctr">
            <a:noAutofit/>
          </a:bodyPr>
          <a:lstStyle/>
          <a:p>
            <a:pPr marL="63500" indent="0">
              <a:buNone/>
            </a:pPr>
            <a:r>
              <a:rPr lang="en-US" sz="6000" b="1" baseline="30000" dirty="0">
                <a:effectLst/>
              </a:rPr>
              <a:t>16 </a:t>
            </a:r>
            <a:r>
              <a:rPr lang="zh-TW" altLang="en-US" sz="6000" dirty="0">
                <a:effectLst/>
              </a:rPr>
              <a:t>我思想要明白这事，我就看为烦恼</a:t>
            </a:r>
            <a:r>
              <a:rPr lang="zh-CN" altLang="en-US" sz="6000" dirty="0">
                <a:effectLst/>
              </a:rPr>
              <a:t>；</a:t>
            </a:r>
            <a:r>
              <a:rPr lang="en-US" sz="6000" b="1" baseline="30000" dirty="0">
                <a:effectLst/>
              </a:rPr>
              <a:t>17 </a:t>
            </a:r>
            <a:r>
              <a:rPr lang="zh-TW" altLang="en-US" sz="6000" dirty="0">
                <a:effectLst/>
              </a:rPr>
              <a:t>直到我进了 神的圣所，才明白他们的结局</a:t>
            </a:r>
            <a:r>
              <a:rPr lang="zh-CN" altLang="en-US" sz="6000" dirty="0">
                <a:effectLst/>
              </a:rPr>
              <a:t>。</a:t>
            </a:r>
            <a:r>
              <a:rPr lang="en-US" sz="6000" dirty="0">
                <a:effectLst/>
              </a:rPr>
              <a:t> 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			</a:t>
            </a:r>
          </a:p>
          <a:p>
            <a:pPr marL="63500" indent="0">
              <a:buNone/>
            </a:pPr>
            <a:r>
              <a:rPr lang="en-US" sz="4400" dirty="0">
                <a:solidFill>
                  <a:srgbClr val="FFFF00"/>
                </a:solidFill>
                <a:effectLst/>
              </a:rPr>
              <a:t>			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-</a:t>
            </a:r>
            <a:r>
              <a:rPr lang="zh-TW" alt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诗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73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: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16-17</a:t>
            </a:r>
            <a:r>
              <a:rPr lang="zh-CN" altLang="en-US" sz="4400" dirty="0">
                <a:solidFill>
                  <a:srgbClr val="FFFF00"/>
                </a:solidFill>
                <a:effectLst/>
              </a:rPr>
              <a:t>（新译本）</a:t>
            </a:r>
            <a:r>
              <a:rPr lang="en-US" sz="4400" dirty="0">
                <a:solidFill>
                  <a:srgbClr val="FFFF00"/>
                </a:solidFill>
                <a:effectLst/>
              </a:rPr>
              <a:t> 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099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"/>
            <a:ext cx="9144000" cy="6858000"/>
          </a:xfrm>
        </p:spPr>
        <p:txBody>
          <a:bodyPr anchor="ctr">
            <a:noAutofit/>
          </a:bodyPr>
          <a:lstStyle/>
          <a:p>
            <a:pPr marL="63500" indent="0">
              <a:buNone/>
            </a:pPr>
            <a:r>
              <a:rPr lang="en-US" sz="6000" b="1" baseline="30000" dirty="0">
                <a:effectLst/>
              </a:rPr>
              <a:t>16 </a:t>
            </a:r>
            <a:r>
              <a:rPr lang="zh-TW" altLang="en-US" sz="6000" dirty="0">
                <a:effectLst/>
              </a:rPr>
              <a:t>我思想要明白这事，我就看为烦恼</a:t>
            </a:r>
            <a:r>
              <a:rPr lang="zh-CN" altLang="en-US" sz="6000" dirty="0">
                <a:effectLst/>
              </a:rPr>
              <a:t>；</a:t>
            </a:r>
            <a:r>
              <a:rPr lang="en-US" sz="6000" b="1" baseline="30000" dirty="0">
                <a:effectLst/>
              </a:rPr>
              <a:t>17 </a:t>
            </a:r>
            <a:r>
              <a:rPr lang="zh-TW" altLang="en-US" sz="6000" dirty="0">
                <a:effectLst/>
              </a:rPr>
              <a:t>直到我进了 神的圣所，才明白他们的</a:t>
            </a:r>
            <a:r>
              <a:rPr lang="zh-TW" altLang="en-US" sz="6000" u="sng" dirty="0">
                <a:solidFill>
                  <a:srgbClr val="FFFF00"/>
                </a:solidFill>
                <a:effectLst/>
              </a:rPr>
              <a:t>结局</a:t>
            </a:r>
            <a:r>
              <a:rPr lang="zh-CN" altLang="en-US" sz="6000" dirty="0">
                <a:effectLst/>
              </a:rPr>
              <a:t>。</a:t>
            </a:r>
            <a:r>
              <a:rPr lang="en-US" sz="6000" dirty="0">
                <a:effectLst/>
              </a:rPr>
              <a:t> 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			</a:t>
            </a:r>
          </a:p>
          <a:p>
            <a:pPr marL="63500" indent="0">
              <a:buNone/>
            </a:pPr>
            <a:r>
              <a:rPr lang="en-US" sz="4400" dirty="0">
                <a:solidFill>
                  <a:srgbClr val="FFFF00"/>
                </a:solidFill>
                <a:effectLst/>
              </a:rPr>
              <a:t>			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-</a:t>
            </a:r>
            <a:r>
              <a:rPr lang="zh-TW" alt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诗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73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: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16-17</a:t>
            </a:r>
            <a:r>
              <a:rPr lang="zh-CN" altLang="en-US" sz="4400" dirty="0">
                <a:solidFill>
                  <a:srgbClr val="FFFF00"/>
                </a:solidFill>
                <a:effectLst/>
              </a:rPr>
              <a:t>（新译本）</a:t>
            </a:r>
            <a:r>
              <a:rPr lang="en-US" sz="4400" dirty="0">
                <a:solidFill>
                  <a:srgbClr val="FFFF00"/>
                </a:solidFill>
                <a:effectLst/>
              </a:rPr>
              <a:t> 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880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 dir="r"/>
      </p:transition>
    </mc:Choice>
    <mc:Fallback xmlns="">
      <p:transition xmlns:p14="http://schemas.microsoft.com/office/powerpoint/2010/main">
        <p:wipe dir="r"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-1" y="1"/>
            <a:ext cx="9144001" cy="6858000"/>
          </a:xfrm>
        </p:spPr>
        <p:txBody>
          <a:bodyPr anchor="ctr">
            <a:noAutofit/>
          </a:bodyPr>
          <a:lstStyle/>
          <a:p>
            <a:pPr marL="63500" indent="0">
              <a:buNone/>
            </a:pPr>
            <a:r>
              <a:rPr lang="en-US" sz="5400" b="1" baseline="30000" dirty="0">
                <a:latin typeface="华文楷体"/>
                <a:cs typeface="华文楷体"/>
              </a:rPr>
              <a:t>18 </a:t>
            </a:r>
            <a:r>
              <a:rPr lang="zh-TW" altLang="en-US" sz="5400" dirty="0">
                <a:latin typeface="华文楷体"/>
                <a:cs typeface="华文楷体"/>
              </a:rPr>
              <a:t>你实在把他们安放在滑地，使他们倒下、灭亡</a:t>
            </a:r>
            <a:r>
              <a:rPr lang="zh-CN" altLang="en-US" sz="5400" dirty="0">
                <a:latin typeface="华文楷体"/>
                <a:cs typeface="华文楷体"/>
              </a:rPr>
              <a:t>。</a:t>
            </a:r>
            <a:endParaRPr lang="en-US" altLang="zh-CN" sz="5400" dirty="0">
              <a:latin typeface="华文楷体"/>
              <a:cs typeface="华文楷体"/>
            </a:endParaRPr>
          </a:p>
          <a:p>
            <a:pPr marL="63500" indent="0">
              <a:buNone/>
            </a:pPr>
            <a:r>
              <a:rPr lang="en-US" sz="5400" b="1" baseline="30000" dirty="0">
                <a:latin typeface="华文楷体"/>
                <a:cs typeface="华文楷体"/>
              </a:rPr>
              <a:t>19 </a:t>
            </a:r>
            <a:r>
              <a:rPr lang="zh-TW" altLang="en-US" sz="5400" dirty="0">
                <a:latin typeface="华文楷体"/>
                <a:cs typeface="华文楷体"/>
              </a:rPr>
              <a:t>他们忽然间成了多麽荒凉，被突然的惊恐完全消灭</a:t>
            </a:r>
            <a:r>
              <a:rPr lang="zh-CN" altLang="en-US" sz="5400" dirty="0">
                <a:latin typeface="华文楷体"/>
                <a:cs typeface="华文楷体"/>
              </a:rPr>
              <a:t>。</a:t>
            </a:r>
            <a:r>
              <a:rPr lang="en-US" sz="5400" b="1" baseline="30000" dirty="0">
                <a:latin typeface="华文楷体"/>
                <a:cs typeface="华文楷体"/>
              </a:rPr>
              <a:t>20 </a:t>
            </a:r>
            <a:r>
              <a:rPr lang="zh-TW" altLang="en-US" sz="5400" dirty="0">
                <a:latin typeface="华文楷体"/>
                <a:cs typeface="华文楷体"/>
              </a:rPr>
              <a:t>人睡醒了怎样看梦，主啊！你睡醒了，也要照样轻看他们</a:t>
            </a:r>
            <a:r>
              <a:rPr lang="zh-CN" altLang="en-US" sz="5400" dirty="0">
                <a:latin typeface="华文楷体"/>
                <a:cs typeface="华文楷体"/>
              </a:rPr>
              <a:t>。</a:t>
            </a:r>
            <a:endParaRPr lang="en-US" sz="6000" dirty="0">
              <a:effectLst/>
              <a:latin typeface="华文楷体"/>
              <a:cs typeface="华文楷体"/>
            </a:endParaRPr>
          </a:p>
          <a:p>
            <a:pPr marL="63500" indent="0">
              <a:buNone/>
            </a:pPr>
            <a:r>
              <a:rPr lang="en-US" sz="4400" dirty="0">
                <a:solidFill>
                  <a:srgbClr val="FFFF00"/>
                </a:solidFill>
                <a:latin typeface="华文楷体"/>
                <a:ea typeface="华文楷体"/>
                <a:cs typeface="华文楷体"/>
              </a:rPr>
              <a:t>			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-</a:t>
            </a:r>
            <a:r>
              <a:rPr lang="zh-TW" alt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诗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73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: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16-17</a:t>
            </a:r>
            <a:r>
              <a:rPr lang="zh-CN" altLang="en-US" sz="4400" dirty="0">
                <a:solidFill>
                  <a:srgbClr val="FFFF00"/>
                </a:solidFill>
                <a:effectLst/>
              </a:rPr>
              <a:t>（新译本）</a:t>
            </a:r>
            <a:r>
              <a:rPr lang="en-US" sz="4400" dirty="0">
                <a:solidFill>
                  <a:srgbClr val="FFFF00"/>
                </a:solidFill>
                <a:effectLst/>
              </a:rPr>
              <a:t> 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274876"/>
      </p:ext>
    </p:extLst>
  </p:cSld>
  <p:clrMapOvr>
    <a:masterClrMapping/>
  </p:clrMapOvr>
  <p:transition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-1" y="1"/>
            <a:ext cx="9144001" cy="6858000"/>
          </a:xfrm>
        </p:spPr>
        <p:txBody>
          <a:bodyPr anchor="ctr">
            <a:noAutofit/>
          </a:bodyPr>
          <a:lstStyle/>
          <a:p>
            <a:pPr marL="63500" indent="0">
              <a:buNone/>
            </a:pPr>
            <a:r>
              <a:rPr lang="en-US" sz="5400" b="1" baseline="30000" dirty="0">
                <a:latin typeface="华文楷体"/>
                <a:cs typeface="华文楷体"/>
              </a:rPr>
              <a:t>18 </a:t>
            </a:r>
            <a:r>
              <a:rPr lang="zh-TW" altLang="en-US" sz="5400" dirty="0">
                <a:latin typeface="华文楷体"/>
                <a:cs typeface="华文楷体"/>
              </a:rPr>
              <a:t>你实在把他们安放在滑地，使他们倒下、灭亡</a:t>
            </a:r>
            <a:r>
              <a:rPr lang="zh-CN" altLang="en-US" sz="5400" dirty="0">
                <a:latin typeface="华文楷体"/>
                <a:cs typeface="华文楷体"/>
              </a:rPr>
              <a:t>。</a:t>
            </a:r>
            <a:endParaRPr lang="en-US" altLang="zh-CN" sz="5400" dirty="0">
              <a:latin typeface="华文楷体"/>
              <a:cs typeface="华文楷体"/>
            </a:endParaRPr>
          </a:p>
          <a:p>
            <a:pPr marL="63500" indent="0">
              <a:buNone/>
            </a:pPr>
            <a:r>
              <a:rPr lang="en-US" sz="5400" b="1" baseline="30000" dirty="0">
                <a:latin typeface="华文楷体"/>
                <a:cs typeface="华文楷体"/>
              </a:rPr>
              <a:t>19 </a:t>
            </a:r>
            <a:r>
              <a:rPr lang="zh-TW" altLang="en-US" sz="5400" dirty="0">
                <a:latin typeface="华文楷体"/>
                <a:cs typeface="华文楷体"/>
              </a:rPr>
              <a:t>他们忽然间成了多麽荒凉，被突然的惊恐完全消灭</a:t>
            </a:r>
            <a:r>
              <a:rPr lang="zh-CN" altLang="en-US" sz="5400" dirty="0">
                <a:latin typeface="华文楷体"/>
                <a:cs typeface="华文楷体"/>
              </a:rPr>
              <a:t>。</a:t>
            </a:r>
            <a:r>
              <a:rPr lang="en-US" sz="5400" b="1" baseline="30000" dirty="0">
                <a:latin typeface="华文楷体"/>
                <a:cs typeface="华文楷体"/>
              </a:rPr>
              <a:t>20 </a:t>
            </a:r>
            <a:r>
              <a:rPr lang="zh-TW" altLang="en-US" sz="5400" u="sng" dirty="0">
                <a:solidFill>
                  <a:srgbClr val="FFFF00"/>
                </a:solidFill>
                <a:latin typeface="华文楷体"/>
                <a:cs typeface="华文楷体"/>
              </a:rPr>
              <a:t>人睡醒了怎样看梦</a:t>
            </a:r>
            <a:r>
              <a:rPr lang="zh-TW" altLang="en-US" sz="5400" dirty="0">
                <a:latin typeface="华文楷体"/>
                <a:cs typeface="华文楷体"/>
              </a:rPr>
              <a:t>，主啊！你睡醒了，也要照样轻看他们</a:t>
            </a:r>
            <a:r>
              <a:rPr lang="zh-CN" altLang="en-US" sz="5400" dirty="0">
                <a:latin typeface="华文楷体"/>
                <a:cs typeface="华文楷体"/>
              </a:rPr>
              <a:t>。</a:t>
            </a:r>
            <a:endParaRPr lang="en-US" sz="6000" dirty="0">
              <a:effectLst/>
              <a:latin typeface="华文楷体"/>
              <a:cs typeface="华文楷体"/>
            </a:endParaRPr>
          </a:p>
          <a:p>
            <a:pPr marL="63500" indent="0">
              <a:buNone/>
            </a:pPr>
            <a:r>
              <a:rPr lang="en-US" sz="4400" dirty="0">
                <a:solidFill>
                  <a:srgbClr val="FFFF00"/>
                </a:solidFill>
                <a:latin typeface="华文楷体"/>
                <a:ea typeface="华文楷体"/>
                <a:cs typeface="华文楷体"/>
              </a:rPr>
              <a:t>			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-</a:t>
            </a:r>
            <a:r>
              <a:rPr lang="zh-TW" alt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诗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73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: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16-17</a:t>
            </a:r>
            <a:r>
              <a:rPr lang="zh-CN" altLang="en-US" sz="4400" dirty="0">
                <a:solidFill>
                  <a:srgbClr val="FFFF00"/>
                </a:solidFill>
                <a:effectLst/>
              </a:rPr>
              <a:t>（新译本）</a:t>
            </a:r>
            <a:r>
              <a:rPr lang="en-US" sz="4400" dirty="0">
                <a:solidFill>
                  <a:srgbClr val="FFFF00"/>
                </a:solidFill>
                <a:effectLst/>
              </a:rPr>
              <a:t> 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0817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wipe dir="r"/>
      </p:transition>
    </mc:Choice>
    <mc:Fallback xmlns="">
      <p:transition xmlns:p14="http://schemas.microsoft.com/office/powerpoint/2010/main" spd="med">
        <p:wipe dir="r"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-1" y="1"/>
            <a:ext cx="9144001" cy="6858000"/>
          </a:xfrm>
        </p:spPr>
        <p:txBody>
          <a:bodyPr anchor="ctr">
            <a:noAutofit/>
          </a:bodyPr>
          <a:lstStyle/>
          <a:p>
            <a:pPr marL="63500" indent="0">
              <a:buNone/>
            </a:pPr>
            <a:r>
              <a:rPr lang="en-US" sz="5400" b="1" baseline="30000" dirty="0">
                <a:latin typeface="华文楷体"/>
                <a:cs typeface="华文楷体"/>
              </a:rPr>
              <a:t>18 </a:t>
            </a:r>
            <a:r>
              <a:rPr lang="zh-TW" altLang="en-US" sz="5400" dirty="0">
                <a:latin typeface="华文楷体"/>
                <a:cs typeface="华文楷体"/>
              </a:rPr>
              <a:t>你实在把他们安放在滑地，使他们倒下、灭亡</a:t>
            </a:r>
            <a:r>
              <a:rPr lang="zh-CN" altLang="en-US" sz="5400" dirty="0">
                <a:latin typeface="华文楷体"/>
                <a:cs typeface="华文楷体"/>
              </a:rPr>
              <a:t>。</a:t>
            </a:r>
            <a:endParaRPr lang="en-US" altLang="zh-CN" sz="5400" dirty="0">
              <a:latin typeface="华文楷体"/>
              <a:cs typeface="华文楷体"/>
            </a:endParaRPr>
          </a:p>
          <a:p>
            <a:pPr marL="63500" indent="0">
              <a:buNone/>
            </a:pPr>
            <a:r>
              <a:rPr lang="en-US" sz="5400" b="1" baseline="30000" dirty="0">
                <a:latin typeface="华文楷体"/>
                <a:cs typeface="华文楷体"/>
              </a:rPr>
              <a:t>19 </a:t>
            </a:r>
            <a:r>
              <a:rPr lang="zh-TW" altLang="en-US" sz="5400" dirty="0">
                <a:latin typeface="华文楷体"/>
                <a:cs typeface="华文楷体"/>
              </a:rPr>
              <a:t>他们忽然间成了多麽荒凉，被突然的惊恐完全消灭</a:t>
            </a:r>
            <a:r>
              <a:rPr lang="zh-CN" altLang="en-US" sz="5400" dirty="0">
                <a:latin typeface="华文楷体"/>
                <a:cs typeface="华文楷体"/>
              </a:rPr>
              <a:t>。</a:t>
            </a:r>
            <a:r>
              <a:rPr lang="en-US" sz="5400" b="1" baseline="30000" dirty="0">
                <a:solidFill>
                  <a:schemeClr val="tx1">
                    <a:alpha val="0"/>
                  </a:schemeClr>
                </a:solidFill>
                <a:latin typeface="华文楷体"/>
                <a:cs typeface="华文楷体"/>
              </a:rPr>
              <a:t>20 </a:t>
            </a:r>
            <a:r>
              <a:rPr lang="zh-TW" altLang="en-US" sz="5400" dirty="0">
                <a:solidFill>
                  <a:schemeClr val="tx1">
                    <a:alpha val="0"/>
                  </a:schemeClr>
                </a:solidFill>
                <a:latin typeface="华文楷体"/>
                <a:cs typeface="华文楷体"/>
              </a:rPr>
              <a:t>人睡醒了怎样看梦，主啊！你睡醒了，也要照样轻看他们</a:t>
            </a:r>
            <a:r>
              <a:rPr lang="zh-CN" altLang="en-US" sz="5400" dirty="0">
                <a:solidFill>
                  <a:schemeClr val="tx1">
                    <a:alpha val="0"/>
                  </a:schemeClr>
                </a:solidFill>
                <a:latin typeface="华文楷体"/>
                <a:cs typeface="华文楷体"/>
              </a:rPr>
              <a:t>。</a:t>
            </a:r>
            <a:endParaRPr lang="en-US" sz="6000" dirty="0">
              <a:solidFill>
                <a:schemeClr val="tx1">
                  <a:alpha val="0"/>
                </a:schemeClr>
              </a:solidFill>
              <a:effectLst/>
              <a:latin typeface="华文楷体"/>
              <a:cs typeface="华文楷体"/>
            </a:endParaRPr>
          </a:p>
          <a:p>
            <a:pPr marL="63500" indent="0">
              <a:buNone/>
            </a:pPr>
            <a:r>
              <a:rPr lang="en-US" sz="4400" dirty="0">
                <a:solidFill>
                  <a:srgbClr val="FFFF00"/>
                </a:solidFill>
                <a:latin typeface="华文楷体"/>
                <a:ea typeface="华文楷体"/>
                <a:cs typeface="华文楷体"/>
              </a:rPr>
              <a:t>			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-</a:t>
            </a:r>
            <a:r>
              <a:rPr lang="zh-TW" alt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诗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73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: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16-17</a:t>
            </a:r>
            <a:r>
              <a:rPr lang="zh-CN" altLang="en-US" sz="4400" dirty="0">
                <a:solidFill>
                  <a:srgbClr val="FFFF00"/>
                </a:solidFill>
                <a:effectLst/>
              </a:rPr>
              <a:t>（新译本）</a:t>
            </a:r>
            <a:r>
              <a:rPr lang="en-US" sz="4400" dirty="0">
                <a:solidFill>
                  <a:srgbClr val="FFFF00"/>
                </a:solidFill>
                <a:effectLst/>
              </a:rPr>
              <a:t> 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161206"/>
      </p:ext>
    </p:extLst>
  </p:cSld>
  <p:clrMapOvr>
    <a:masterClrMapping/>
  </p:clrMapOvr>
  <p:transition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-1" y="1"/>
            <a:ext cx="9144001" cy="6858000"/>
          </a:xfrm>
        </p:spPr>
        <p:txBody>
          <a:bodyPr anchor="ctr">
            <a:noAutofit/>
          </a:bodyPr>
          <a:lstStyle/>
          <a:p>
            <a:pPr marL="63500" indent="0">
              <a:buNone/>
            </a:pPr>
            <a:endParaRPr lang="en-US" sz="5400" dirty="0">
              <a:solidFill>
                <a:srgbClr val="FFFF00"/>
              </a:solidFill>
            </a:endParaRPr>
          </a:p>
        </p:txBody>
      </p:sp>
      <p:sp>
        <p:nvSpPr>
          <p:cNvPr id="3" name="Oval 2"/>
          <p:cNvSpPr/>
          <p:nvPr/>
        </p:nvSpPr>
        <p:spPr bwMode="auto">
          <a:xfrm>
            <a:off x="1622986" y="3151211"/>
            <a:ext cx="705647" cy="705495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247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-1" y="1"/>
            <a:ext cx="9144001" cy="6858000"/>
          </a:xfrm>
        </p:spPr>
        <p:txBody>
          <a:bodyPr anchor="ctr">
            <a:noAutofit/>
          </a:bodyPr>
          <a:lstStyle/>
          <a:p>
            <a:pPr marL="63500" indent="0">
              <a:buNone/>
            </a:pPr>
            <a:endParaRPr lang="en-US" sz="5400" dirty="0">
              <a:solidFill>
                <a:srgbClr val="FFFF00"/>
              </a:solidFill>
            </a:endParaRPr>
          </a:p>
        </p:txBody>
      </p:sp>
      <p:sp>
        <p:nvSpPr>
          <p:cNvPr id="3" name="Oval 2"/>
          <p:cNvSpPr/>
          <p:nvPr/>
        </p:nvSpPr>
        <p:spPr bwMode="auto">
          <a:xfrm>
            <a:off x="1622986" y="3151211"/>
            <a:ext cx="705647" cy="705495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" name="Right Arrow 3"/>
          <p:cNvSpPr/>
          <p:nvPr/>
        </p:nvSpPr>
        <p:spPr bwMode="auto">
          <a:xfrm>
            <a:off x="2046374" y="3162969"/>
            <a:ext cx="5504041" cy="729012"/>
          </a:xfrm>
          <a:prstGeom prst="rightArrow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0895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xmlns:p14="http://schemas.microsoft.com/office/powerpoint/2010/main" spd="slow">
        <p:wipe dir="r"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-1" y="1"/>
            <a:ext cx="9144001" cy="6858000"/>
          </a:xfrm>
        </p:spPr>
        <p:txBody>
          <a:bodyPr anchor="ctr">
            <a:noAutofit/>
          </a:bodyPr>
          <a:lstStyle/>
          <a:p>
            <a:pPr marL="63500" indent="0">
              <a:buNone/>
            </a:pPr>
            <a:r>
              <a:rPr lang="en-US" sz="5400" b="1" baseline="30000" dirty="0">
                <a:latin typeface="华文楷体"/>
                <a:cs typeface="华文楷体"/>
              </a:rPr>
              <a:t>18 </a:t>
            </a:r>
            <a:r>
              <a:rPr lang="zh-TW" altLang="en-US" sz="5400" dirty="0">
                <a:latin typeface="华文楷体"/>
                <a:cs typeface="华文楷体"/>
              </a:rPr>
              <a:t>你实在把他们安放在滑地，使他们倒下、灭亡</a:t>
            </a:r>
            <a:r>
              <a:rPr lang="zh-CN" altLang="en-US" sz="5400" dirty="0">
                <a:latin typeface="华文楷体"/>
                <a:cs typeface="华文楷体"/>
              </a:rPr>
              <a:t>。</a:t>
            </a:r>
            <a:endParaRPr lang="en-US" altLang="zh-CN" sz="5400" dirty="0">
              <a:latin typeface="华文楷体"/>
              <a:cs typeface="华文楷体"/>
            </a:endParaRPr>
          </a:p>
          <a:p>
            <a:pPr marL="63500" indent="0">
              <a:buNone/>
            </a:pPr>
            <a:r>
              <a:rPr lang="en-US" sz="5400" b="1" baseline="30000" dirty="0">
                <a:latin typeface="华文楷体"/>
                <a:cs typeface="华文楷体"/>
              </a:rPr>
              <a:t>19 </a:t>
            </a:r>
            <a:r>
              <a:rPr lang="zh-TW" altLang="en-US" sz="5400" dirty="0">
                <a:latin typeface="华文楷体"/>
                <a:cs typeface="华文楷体"/>
              </a:rPr>
              <a:t>他们忽然间成了多麽荒凉，被突然的惊恐完全消灭</a:t>
            </a:r>
            <a:r>
              <a:rPr lang="zh-CN" altLang="en-US" sz="5400" dirty="0">
                <a:latin typeface="华文楷体"/>
                <a:cs typeface="华文楷体"/>
              </a:rPr>
              <a:t>。</a:t>
            </a:r>
            <a:r>
              <a:rPr lang="en-US" sz="5400" b="1" baseline="30000" dirty="0">
                <a:latin typeface="华文楷体"/>
                <a:cs typeface="华文楷体"/>
              </a:rPr>
              <a:t>20 </a:t>
            </a:r>
            <a:r>
              <a:rPr lang="zh-TW" altLang="en-US" sz="5400" dirty="0">
                <a:latin typeface="华文楷体"/>
                <a:cs typeface="华文楷体"/>
              </a:rPr>
              <a:t>人睡醒了怎样看梦，主啊！你睡醒了，也要照样轻看他们</a:t>
            </a:r>
            <a:r>
              <a:rPr lang="zh-CN" altLang="en-US" sz="5400" dirty="0">
                <a:latin typeface="华文楷体"/>
                <a:cs typeface="华文楷体"/>
              </a:rPr>
              <a:t>。</a:t>
            </a:r>
            <a:endParaRPr lang="en-US" sz="6000" dirty="0">
              <a:effectLst/>
              <a:latin typeface="华文楷体"/>
              <a:cs typeface="华文楷体"/>
            </a:endParaRPr>
          </a:p>
          <a:p>
            <a:pPr marL="63500" indent="0">
              <a:buNone/>
            </a:pPr>
            <a:r>
              <a:rPr lang="en-US" sz="4400" dirty="0">
                <a:solidFill>
                  <a:srgbClr val="FFFF00"/>
                </a:solidFill>
                <a:latin typeface="华文楷体"/>
                <a:ea typeface="华文楷体"/>
                <a:cs typeface="华文楷体"/>
              </a:rPr>
              <a:t>			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-</a:t>
            </a:r>
            <a:r>
              <a:rPr lang="zh-TW" alt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诗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73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: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16-17</a:t>
            </a:r>
            <a:r>
              <a:rPr lang="zh-CN" altLang="en-US" sz="4400" dirty="0">
                <a:solidFill>
                  <a:srgbClr val="FFFF00"/>
                </a:solidFill>
                <a:effectLst/>
              </a:rPr>
              <a:t>（新译本）</a:t>
            </a:r>
            <a:r>
              <a:rPr lang="en-US" sz="4400" dirty="0">
                <a:solidFill>
                  <a:srgbClr val="FFFF00"/>
                </a:solidFill>
                <a:effectLst/>
              </a:rPr>
              <a:t> 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784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-1" y="1"/>
            <a:ext cx="9643833" cy="6858000"/>
          </a:xfrm>
        </p:spPr>
        <p:txBody>
          <a:bodyPr anchor="ctr">
            <a:noAutofit/>
          </a:bodyPr>
          <a:lstStyle/>
          <a:p>
            <a:pPr marL="63500" indent="0">
              <a:buNone/>
            </a:pPr>
            <a:r>
              <a:rPr lang="en-US" sz="6000" b="1" baseline="30000" dirty="0">
                <a:solidFill>
                  <a:srgbClr val="FFFF00"/>
                </a:solidFill>
              </a:rPr>
              <a:t>24 </a:t>
            </a:r>
            <a:r>
              <a:rPr lang="zh-TW" altLang="en-US" sz="6000" dirty="0">
                <a:solidFill>
                  <a:srgbClr val="FFFF00"/>
                </a:solidFill>
              </a:rPr>
              <a:t>你要以你的训言引领我，</a:t>
            </a:r>
            <a:r>
              <a:rPr lang="zh-TW" altLang="en-US" sz="6000" dirty="0"/>
              <a:t>以後还要接我到荣耀里去</a:t>
            </a:r>
            <a:r>
              <a:rPr lang="zh-CN" altLang="en-US" sz="6000" dirty="0">
                <a:solidFill>
                  <a:srgbClr val="FFFF00"/>
                </a:solidFill>
              </a:rPr>
              <a:t>。</a:t>
            </a:r>
            <a:r>
              <a:rPr lang="en-US" sz="6000" dirty="0">
                <a:solidFill>
                  <a:srgbClr val="FFFF00"/>
                </a:solidFill>
                <a:effectLst/>
              </a:rPr>
              <a:t>  </a:t>
            </a:r>
            <a:endParaRPr lang="en-US" sz="4400" dirty="0">
              <a:solidFill>
                <a:srgbClr val="FFFF00"/>
              </a:solidFill>
              <a:effectLst/>
            </a:endParaRPr>
          </a:p>
          <a:p>
            <a:pPr marL="63500" indent="0">
              <a:buNone/>
            </a:pPr>
            <a:r>
              <a:rPr lang="en-US" sz="4400" dirty="0">
                <a:solidFill>
                  <a:srgbClr val="FFFF00"/>
                </a:solidFill>
                <a:latin typeface="华文楷体"/>
                <a:ea typeface="华文楷体"/>
                <a:cs typeface="华文楷体"/>
              </a:rPr>
              <a:t>			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-</a:t>
            </a:r>
            <a:r>
              <a:rPr lang="zh-TW" alt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诗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73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: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24</a:t>
            </a:r>
            <a:r>
              <a:rPr lang="zh-CN" altLang="en-US" sz="4400" dirty="0">
                <a:solidFill>
                  <a:srgbClr val="FFFF00"/>
                </a:solidFill>
                <a:effectLst/>
              </a:rPr>
              <a:t>（新译本）</a:t>
            </a:r>
            <a:r>
              <a:rPr lang="en-US" sz="4400" dirty="0">
                <a:solidFill>
                  <a:srgbClr val="FFFF00"/>
                </a:solidFill>
                <a:effectLst/>
              </a:rPr>
              <a:t> 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209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Screen Shot 2015-11-11 at 9.55.33 AM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3" b="1353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858159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ferris dir="l"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Screen Shot 2015-11-11 at 9.55.33 AM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3" b="1353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2" name="Picture 1" descr="Screen Shot 2015-11-11 at 9.55.53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82" y="564396"/>
            <a:ext cx="4586701" cy="351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93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-1" y="1"/>
            <a:ext cx="9643833" cy="6858000"/>
          </a:xfrm>
        </p:spPr>
        <p:txBody>
          <a:bodyPr anchor="ctr">
            <a:noAutofit/>
          </a:bodyPr>
          <a:lstStyle/>
          <a:p>
            <a:pPr marL="63500" indent="0">
              <a:buNone/>
            </a:pPr>
            <a:r>
              <a:rPr lang="en-US" sz="6000" b="1" baseline="30000" dirty="0">
                <a:solidFill>
                  <a:srgbClr val="FFFF00"/>
                </a:solidFill>
              </a:rPr>
              <a:t>24 </a:t>
            </a:r>
            <a:r>
              <a:rPr lang="zh-TW" altLang="en-US" sz="6000" dirty="0">
                <a:solidFill>
                  <a:srgbClr val="FFFF00"/>
                </a:solidFill>
              </a:rPr>
              <a:t>你要以你的训言引领我，</a:t>
            </a:r>
            <a:r>
              <a:rPr lang="zh-TW" altLang="en-US" sz="6000" dirty="0"/>
              <a:t>以後还要接我到荣耀里去</a:t>
            </a:r>
            <a:r>
              <a:rPr lang="zh-CN" altLang="en-US" sz="6000" dirty="0">
                <a:solidFill>
                  <a:srgbClr val="FFFF00"/>
                </a:solidFill>
              </a:rPr>
              <a:t>。</a:t>
            </a:r>
            <a:r>
              <a:rPr lang="en-US" sz="6000" dirty="0">
                <a:solidFill>
                  <a:srgbClr val="FFFF00"/>
                </a:solidFill>
                <a:effectLst/>
              </a:rPr>
              <a:t>  </a:t>
            </a:r>
            <a:endParaRPr lang="en-US" sz="4400" dirty="0">
              <a:solidFill>
                <a:srgbClr val="FFFF00"/>
              </a:solidFill>
              <a:effectLst/>
            </a:endParaRPr>
          </a:p>
          <a:p>
            <a:pPr marL="63500" indent="0">
              <a:buNone/>
            </a:pPr>
            <a:r>
              <a:rPr lang="en-US" sz="4400" dirty="0">
                <a:solidFill>
                  <a:srgbClr val="FFFF00"/>
                </a:solidFill>
                <a:latin typeface="华文楷体"/>
                <a:ea typeface="华文楷体"/>
                <a:cs typeface="华文楷体"/>
              </a:rPr>
              <a:t>			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-</a:t>
            </a:r>
            <a:r>
              <a:rPr lang="zh-TW" alt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诗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73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: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24</a:t>
            </a:r>
            <a:r>
              <a:rPr lang="zh-CN" altLang="en-US" sz="4400" dirty="0">
                <a:solidFill>
                  <a:srgbClr val="FFFF00"/>
                </a:solidFill>
                <a:effectLst/>
              </a:rPr>
              <a:t>（新译本）</a:t>
            </a:r>
            <a:r>
              <a:rPr lang="en-US" sz="4400" dirty="0">
                <a:solidFill>
                  <a:srgbClr val="FFFF00"/>
                </a:solidFill>
                <a:effectLst/>
              </a:rPr>
              <a:t> 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861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-1" y="1"/>
            <a:ext cx="9144001" cy="6858000"/>
          </a:xfrm>
        </p:spPr>
        <p:txBody>
          <a:bodyPr anchor="ctr">
            <a:noAutofit/>
          </a:bodyPr>
          <a:lstStyle/>
          <a:p>
            <a:pPr marL="63500" indent="0">
              <a:buNone/>
            </a:pPr>
            <a:r>
              <a:rPr lang="en-US" sz="5400" b="1" baseline="30000" dirty="0">
                <a:latin typeface="华文楷体"/>
                <a:cs typeface="华文楷体"/>
              </a:rPr>
              <a:t>18 </a:t>
            </a:r>
            <a:r>
              <a:rPr lang="zh-TW" altLang="en-US" sz="5400" dirty="0">
                <a:latin typeface="华文楷体"/>
                <a:cs typeface="华文楷体"/>
              </a:rPr>
              <a:t>你实在把他们安放在滑地，使他们倒下、灭亡</a:t>
            </a:r>
            <a:r>
              <a:rPr lang="zh-CN" altLang="en-US" sz="5400" dirty="0">
                <a:latin typeface="华文楷体"/>
                <a:cs typeface="华文楷体"/>
              </a:rPr>
              <a:t>。</a:t>
            </a:r>
            <a:endParaRPr lang="en-US" altLang="zh-CN" sz="5400" dirty="0">
              <a:latin typeface="华文楷体"/>
              <a:cs typeface="华文楷体"/>
            </a:endParaRPr>
          </a:p>
          <a:p>
            <a:pPr marL="63500" indent="0">
              <a:buNone/>
            </a:pPr>
            <a:r>
              <a:rPr lang="en-US" sz="5400" b="1" baseline="30000" dirty="0">
                <a:latin typeface="华文楷体"/>
                <a:cs typeface="华文楷体"/>
              </a:rPr>
              <a:t>19 </a:t>
            </a:r>
            <a:r>
              <a:rPr lang="zh-TW" altLang="en-US" sz="5400" dirty="0">
                <a:latin typeface="华文楷体"/>
                <a:cs typeface="华文楷体"/>
              </a:rPr>
              <a:t>他们忽然间成了多麽荒凉，被突然的惊恐完全消灭</a:t>
            </a:r>
            <a:r>
              <a:rPr lang="zh-CN" altLang="en-US" sz="5400" dirty="0">
                <a:latin typeface="华文楷体"/>
                <a:cs typeface="华文楷体"/>
              </a:rPr>
              <a:t>。</a:t>
            </a:r>
            <a:r>
              <a:rPr lang="en-US" sz="5400" b="1" baseline="30000" dirty="0">
                <a:solidFill>
                  <a:schemeClr val="tx1">
                    <a:alpha val="0"/>
                  </a:schemeClr>
                </a:solidFill>
                <a:latin typeface="华文楷体"/>
                <a:cs typeface="华文楷体"/>
              </a:rPr>
              <a:t>20 </a:t>
            </a:r>
            <a:r>
              <a:rPr lang="zh-TW" altLang="en-US" sz="5400" dirty="0">
                <a:solidFill>
                  <a:schemeClr val="tx1">
                    <a:alpha val="0"/>
                  </a:schemeClr>
                </a:solidFill>
                <a:latin typeface="华文楷体"/>
                <a:cs typeface="华文楷体"/>
              </a:rPr>
              <a:t>人睡醒了怎样看梦，主啊！你睡醒了，也要照样轻看他们</a:t>
            </a:r>
            <a:r>
              <a:rPr lang="zh-CN" altLang="en-US" sz="5400" dirty="0">
                <a:solidFill>
                  <a:schemeClr val="tx1">
                    <a:alpha val="0"/>
                  </a:schemeClr>
                </a:solidFill>
                <a:latin typeface="华文楷体"/>
                <a:cs typeface="华文楷体"/>
              </a:rPr>
              <a:t>。</a:t>
            </a:r>
            <a:endParaRPr lang="en-US" sz="6000" dirty="0">
              <a:solidFill>
                <a:schemeClr val="tx1">
                  <a:alpha val="0"/>
                </a:schemeClr>
              </a:solidFill>
              <a:effectLst/>
              <a:latin typeface="华文楷体"/>
              <a:cs typeface="华文楷体"/>
            </a:endParaRPr>
          </a:p>
          <a:p>
            <a:pPr marL="63500" indent="0">
              <a:buNone/>
            </a:pPr>
            <a:r>
              <a:rPr lang="en-US" sz="4400" dirty="0">
                <a:solidFill>
                  <a:srgbClr val="FFFF00"/>
                </a:solidFill>
                <a:latin typeface="华文楷体"/>
                <a:ea typeface="华文楷体"/>
                <a:cs typeface="华文楷体"/>
              </a:rPr>
              <a:t>			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-</a:t>
            </a:r>
            <a:r>
              <a:rPr lang="zh-TW" alt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诗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73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: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16-17</a:t>
            </a:r>
            <a:r>
              <a:rPr lang="zh-CN" altLang="en-US" sz="4400" dirty="0">
                <a:solidFill>
                  <a:srgbClr val="FFFF00"/>
                </a:solidFill>
                <a:effectLst/>
              </a:rPr>
              <a:t>（新译本）</a:t>
            </a:r>
            <a:r>
              <a:rPr lang="en-US" sz="4400" dirty="0">
                <a:solidFill>
                  <a:srgbClr val="FFFF00"/>
                </a:solidFill>
                <a:effectLst/>
              </a:rPr>
              <a:t> 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522198"/>
      </p:ext>
    </p:extLst>
  </p:cSld>
  <p:clrMapOvr>
    <a:masterClrMapping/>
  </p:clrMapOvr>
  <p:transition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011210"/>
            <a:ext cx="9144000" cy="5846790"/>
          </a:xfrm>
          <a:noFill/>
        </p:spPr>
        <p:txBody>
          <a:bodyPr>
            <a:normAutofit/>
          </a:bodyPr>
          <a:lstStyle/>
          <a:p>
            <a:pPr marL="18288" indent="0" algn="ctr">
              <a:buNone/>
            </a:pPr>
            <a:r>
              <a:rPr lang="zh-CN" altLang="en-US" sz="5400" b="1" dirty="0"/>
              <a:t>为什麽神不立即审判恶人呢？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4020347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6000" u="sng" dirty="0">
                <a:solidFill>
                  <a:srgbClr val="FFFF00"/>
                </a:solidFill>
              </a:rPr>
              <a:t>拥抱正确的观点</a:t>
            </a:r>
            <a:endParaRPr lang="en-US" sz="6000" u="sng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2256367"/>
            <a:ext cx="9144000" cy="4114800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zh-TW" sz="6000" b="1" dirty="0"/>
              <a:t>1. </a:t>
            </a:r>
            <a:r>
              <a:rPr lang="zh-TW" altLang="en-US" sz="6000" b="1" dirty="0"/>
              <a:t>我们所见的只是暂时的 </a:t>
            </a:r>
            <a:r>
              <a:rPr lang="en-US" sz="6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06345842"/>
      </p:ext>
    </p:extLst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6000" u="sng" dirty="0">
                <a:solidFill>
                  <a:srgbClr val="FFFF00"/>
                </a:solidFill>
              </a:rPr>
              <a:t>拥抱正确的观点</a:t>
            </a:r>
            <a:endParaRPr lang="en-US" sz="6000" u="sng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2256367"/>
            <a:ext cx="9144000" cy="4114800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zh-TW" sz="6000" b="1" dirty="0"/>
              <a:t>1. </a:t>
            </a:r>
            <a:r>
              <a:rPr lang="zh-TW" altLang="en-US" sz="6000" b="1" dirty="0"/>
              <a:t>我们所见的只是暂时的 </a:t>
            </a:r>
            <a:r>
              <a:rPr lang="en-US" sz="6000" dirty="0"/>
              <a:t> </a:t>
            </a:r>
          </a:p>
          <a:p>
            <a:pPr marL="0" indent="0" algn="ctr">
              <a:buNone/>
            </a:pPr>
            <a:r>
              <a:rPr lang="en-US" altLang="zh-TW" sz="6000" b="1" dirty="0"/>
              <a:t>2. </a:t>
            </a:r>
            <a:r>
              <a:rPr lang="zh-TW" altLang="en-US" sz="6000" b="1" dirty="0"/>
              <a:t>神愿意给人悔改的机会</a:t>
            </a:r>
            <a:r>
              <a:rPr lang="en-US" sz="6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6112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wipe dir="r"/>
      </p:transition>
    </mc:Choice>
    <mc:Fallback xmlns="">
      <p:transition xmlns:p14="http://schemas.microsoft.com/office/powerpoint/2010/main" spd="med">
        <p:wipe dir="r"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0499" y="1"/>
            <a:ext cx="9249833" cy="6858000"/>
          </a:xfrm>
        </p:spPr>
        <p:txBody>
          <a:bodyPr anchor="ctr">
            <a:noAutofit/>
          </a:bodyPr>
          <a:lstStyle/>
          <a:p>
            <a:pPr marL="63500" indent="0">
              <a:buNone/>
            </a:pPr>
            <a:r>
              <a:rPr lang="zh-CN" altLang="en-US" sz="5400" dirty="0">
                <a:latin typeface="华文楷体"/>
                <a:cs typeface="华文楷体"/>
              </a:rPr>
              <a:t>人睡醒了怎样看梦，主啊！你睡醒了，也要照样轻看他们。</a:t>
            </a:r>
            <a:endParaRPr lang="en-US" sz="6000" dirty="0">
              <a:effectLst/>
              <a:latin typeface="华文楷体"/>
              <a:cs typeface="华文楷体"/>
            </a:endParaRPr>
          </a:p>
          <a:p>
            <a:pPr marL="63500" indent="0">
              <a:buNone/>
            </a:pPr>
            <a:r>
              <a:rPr lang="en-US" sz="4400" dirty="0">
                <a:solidFill>
                  <a:srgbClr val="FFFF00"/>
                </a:solidFill>
                <a:latin typeface="华文楷体"/>
                <a:ea typeface="华文楷体"/>
                <a:cs typeface="华文楷体"/>
              </a:rPr>
              <a:t>			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-</a:t>
            </a:r>
            <a:r>
              <a:rPr lang="zh-TW" alt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诗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73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: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20</a:t>
            </a:r>
            <a:r>
              <a:rPr lang="zh-CN" altLang="en-US" sz="4400" dirty="0">
                <a:solidFill>
                  <a:srgbClr val="FFFF00"/>
                </a:solidFill>
                <a:effectLst/>
              </a:rPr>
              <a:t>（新译本）</a:t>
            </a:r>
            <a:r>
              <a:rPr lang="en-US" sz="4400" dirty="0">
                <a:solidFill>
                  <a:srgbClr val="FFFF00"/>
                </a:solidFill>
                <a:effectLst/>
              </a:rPr>
              <a:t> 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621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0499" y="1"/>
            <a:ext cx="9249833" cy="6858000"/>
          </a:xfrm>
        </p:spPr>
        <p:txBody>
          <a:bodyPr anchor="ctr">
            <a:noAutofit/>
          </a:bodyPr>
          <a:lstStyle/>
          <a:p>
            <a:pPr marL="63500" indent="0">
              <a:buNone/>
            </a:pPr>
            <a:r>
              <a:rPr lang="zh-CN" altLang="en-US" sz="5400" dirty="0">
                <a:latin typeface="华文楷体"/>
                <a:cs typeface="华文楷体"/>
              </a:rPr>
              <a:t>人睡醒了怎样看梦，</a:t>
            </a:r>
            <a:r>
              <a:rPr lang="zh-CN" altLang="en-US" sz="5400" dirty="0">
                <a:solidFill>
                  <a:srgbClr val="FFFF00"/>
                </a:solidFill>
                <a:latin typeface="华文楷体"/>
                <a:cs typeface="华文楷体"/>
              </a:rPr>
              <a:t>主啊！你睡醒了，也要照样轻看他们。</a:t>
            </a:r>
            <a:endParaRPr lang="en-US" sz="6000" dirty="0">
              <a:solidFill>
                <a:srgbClr val="FFFF00"/>
              </a:solidFill>
              <a:effectLst/>
              <a:latin typeface="华文楷体"/>
              <a:cs typeface="华文楷体"/>
            </a:endParaRPr>
          </a:p>
          <a:p>
            <a:pPr marL="63500" indent="0">
              <a:buNone/>
            </a:pPr>
            <a:r>
              <a:rPr lang="en-US" sz="4400" dirty="0">
                <a:solidFill>
                  <a:srgbClr val="FFFF00"/>
                </a:solidFill>
                <a:latin typeface="华文楷体"/>
                <a:ea typeface="华文楷体"/>
                <a:cs typeface="华文楷体"/>
              </a:rPr>
              <a:t>			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-</a:t>
            </a:r>
            <a:r>
              <a:rPr lang="zh-TW" alt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诗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73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: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20</a:t>
            </a:r>
            <a:r>
              <a:rPr lang="zh-CN" altLang="en-US" sz="4400" dirty="0">
                <a:solidFill>
                  <a:srgbClr val="FFFF00"/>
                </a:solidFill>
                <a:effectLst/>
              </a:rPr>
              <a:t>（新译本）</a:t>
            </a:r>
            <a:r>
              <a:rPr lang="en-US" sz="4400" dirty="0">
                <a:solidFill>
                  <a:srgbClr val="FFFF00"/>
                </a:solidFill>
                <a:effectLst/>
              </a:rPr>
              <a:t> 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810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0499" y="1"/>
            <a:ext cx="9249833" cy="6858000"/>
          </a:xfrm>
        </p:spPr>
        <p:txBody>
          <a:bodyPr anchor="ctr">
            <a:noAutofit/>
          </a:bodyPr>
          <a:lstStyle/>
          <a:p>
            <a:pPr marL="63500" indent="0">
              <a:buNone/>
            </a:pPr>
            <a:r>
              <a:rPr lang="zh-TW" altLang="en-US" sz="5400" dirty="0"/>
              <a:t>保护以色列的也不打盹， 也不睡觉。</a:t>
            </a:r>
            <a:r>
              <a:rPr lang="en-US" sz="5400" dirty="0"/>
              <a:t> </a:t>
            </a:r>
            <a:r>
              <a:rPr lang="en-US" sz="4400" dirty="0">
                <a:solidFill>
                  <a:srgbClr val="FFFF00"/>
                </a:solidFill>
                <a:latin typeface="华文楷体"/>
                <a:ea typeface="华文楷体"/>
                <a:cs typeface="华文楷体"/>
              </a:rPr>
              <a:t>			</a:t>
            </a:r>
          </a:p>
          <a:p>
            <a:pPr marL="63500" indent="0">
              <a:buNone/>
            </a:pP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cs typeface="华文楷体"/>
              </a:rPr>
              <a:t>					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-</a:t>
            </a:r>
            <a:r>
              <a:rPr lang="zh-CN" alt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詩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121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: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4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907538"/>
      </p:ext>
    </p:extLst>
  </p:cSld>
  <p:clrMapOvr>
    <a:masterClrMapping/>
  </p:clrMapOvr>
  <p:transition>
    <p:cover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0499" y="1"/>
            <a:ext cx="9249833" cy="6858000"/>
          </a:xfrm>
        </p:spPr>
        <p:txBody>
          <a:bodyPr anchor="ctr">
            <a:noAutofit/>
          </a:bodyPr>
          <a:lstStyle/>
          <a:p>
            <a:pPr marL="63500" indent="0">
              <a:buNone/>
            </a:pPr>
            <a:r>
              <a:rPr lang="zh-CN" altLang="en-US" sz="5400" dirty="0">
                <a:latin typeface="华文楷体"/>
                <a:cs typeface="华文楷体"/>
              </a:rPr>
              <a:t>人睡醒了怎样看梦，</a:t>
            </a:r>
            <a:r>
              <a:rPr lang="zh-CN" altLang="en-US" sz="5400" dirty="0">
                <a:solidFill>
                  <a:srgbClr val="FFFF00"/>
                </a:solidFill>
                <a:latin typeface="华文楷体"/>
                <a:cs typeface="华文楷体"/>
              </a:rPr>
              <a:t>主啊！你睡醒了，也要照样轻看他们。</a:t>
            </a:r>
            <a:endParaRPr lang="en-US" sz="6000" dirty="0">
              <a:solidFill>
                <a:srgbClr val="FFFF00"/>
              </a:solidFill>
              <a:effectLst/>
              <a:latin typeface="华文楷体"/>
              <a:cs typeface="华文楷体"/>
            </a:endParaRPr>
          </a:p>
          <a:p>
            <a:pPr marL="63500" indent="0">
              <a:buNone/>
            </a:pPr>
            <a:r>
              <a:rPr lang="en-US" sz="4400" dirty="0">
                <a:solidFill>
                  <a:srgbClr val="FFFF00"/>
                </a:solidFill>
                <a:latin typeface="华文楷体"/>
                <a:ea typeface="华文楷体"/>
                <a:cs typeface="华文楷体"/>
              </a:rPr>
              <a:t>			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-</a:t>
            </a:r>
            <a:r>
              <a:rPr lang="zh-TW" alt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诗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73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: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20</a:t>
            </a:r>
            <a:r>
              <a:rPr lang="zh-CN" altLang="en-US" sz="4400" dirty="0">
                <a:solidFill>
                  <a:srgbClr val="FFFF00"/>
                </a:solidFill>
                <a:effectLst/>
              </a:rPr>
              <a:t>（新译本）</a:t>
            </a:r>
            <a:r>
              <a:rPr lang="en-US" sz="4400" dirty="0">
                <a:solidFill>
                  <a:srgbClr val="FFFF00"/>
                </a:solidFill>
                <a:effectLst/>
              </a:rPr>
              <a:t> 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368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-2" y="1"/>
            <a:ext cx="9715501" cy="6858000"/>
          </a:xfrm>
        </p:spPr>
        <p:txBody>
          <a:bodyPr anchor="ctr">
            <a:noAutofit/>
          </a:bodyPr>
          <a:lstStyle/>
          <a:p>
            <a:pPr marL="63500" indent="0">
              <a:buNone/>
            </a:pPr>
            <a:r>
              <a:rPr lang="en-US" sz="5400" b="1" baseline="30000" dirty="0"/>
              <a:t>8 </a:t>
            </a:r>
            <a:r>
              <a:rPr lang="zh-TW" altLang="en-US" sz="5400" dirty="0"/>
              <a:t>亲爱的弟兄啊，有一件事你们不可忘记，就是主看一日如千年，千年如一日</a:t>
            </a:r>
            <a:r>
              <a:rPr lang="en-US" sz="5400" dirty="0"/>
              <a:t>。</a:t>
            </a:r>
            <a:r>
              <a:rPr lang="en-US" sz="5400" dirty="0">
                <a:solidFill>
                  <a:srgbClr val="000090">
                    <a:alpha val="0"/>
                  </a:srgbClr>
                </a:solidFill>
              </a:rPr>
              <a:t> </a:t>
            </a:r>
            <a:r>
              <a:rPr lang="en-US" sz="5400" b="1" baseline="30000" dirty="0">
                <a:solidFill>
                  <a:srgbClr val="000090">
                    <a:alpha val="0"/>
                  </a:srgbClr>
                </a:solidFill>
              </a:rPr>
              <a:t>9 </a:t>
            </a:r>
            <a:r>
              <a:rPr lang="zh-TW" altLang="en-US" sz="5400" dirty="0">
                <a:solidFill>
                  <a:srgbClr val="000090">
                    <a:alpha val="0"/>
                  </a:srgbClr>
                </a:solidFill>
              </a:rPr>
              <a:t>主所应许的尚未成就，有人以为他是耽延，其实不是耽延，乃是宽容你们，不愿有一人沉沦，乃愿人人都悔改</a:t>
            </a:r>
            <a:r>
              <a:rPr lang="en-US" sz="5400" dirty="0">
                <a:solidFill>
                  <a:srgbClr val="000090">
                    <a:alpha val="0"/>
                  </a:srgbClr>
                </a:solidFill>
              </a:rPr>
              <a:t>。 </a:t>
            </a:r>
            <a:r>
              <a:rPr lang="en-US" sz="4400" dirty="0">
                <a:solidFill>
                  <a:srgbClr val="000090">
                    <a:alpha val="0"/>
                  </a:srgbClr>
                </a:solidFill>
                <a:effectLst/>
                <a:latin typeface="华文楷体"/>
                <a:cs typeface="华文楷体"/>
              </a:rPr>
              <a:t>	</a:t>
            </a:r>
          </a:p>
          <a:p>
            <a:pPr marL="63500" indent="0">
              <a:buNone/>
            </a:pPr>
            <a:r>
              <a:rPr lang="en-US" sz="4400" dirty="0">
                <a:solidFill>
                  <a:srgbClr val="FFFF00"/>
                </a:solidFill>
                <a:latin typeface="华文楷体"/>
                <a:ea typeface="华文楷体"/>
                <a:cs typeface="华文楷体"/>
              </a:rPr>
              <a:t>					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-</a:t>
            </a:r>
            <a:r>
              <a:rPr lang="zh-CN" altLang="en-US" sz="4400" dirty="0"/>
              <a:t>彼後</a:t>
            </a:r>
            <a:r>
              <a:rPr lang="en-US" sz="4400" dirty="0"/>
              <a:t> 3:</a:t>
            </a:r>
            <a:r>
              <a:rPr lang="en-US" altLang="zh-TW" sz="4400" dirty="0"/>
              <a:t>8-</a:t>
            </a:r>
            <a:r>
              <a:rPr lang="en-US" sz="4400" dirty="0"/>
              <a:t>9 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881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prism isContent="1" isInverted="1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-2" y="1"/>
            <a:ext cx="9715501" cy="6858000"/>
          </a:xfrm>
        </p:spPr>
        <p:txBody>
          <a:bodyPr anchor="ctr">
            <a:noAutofit/>
          </a:bodyPr>
          <a:lstStyle/>
          <a:p>
            <a:pPr marL="63500" indent="0">
              <a:buNone/>
            </a:pPr>
            <a:r>
              <a:rPr lang="en-US" sz="5400" b="1" baseline="30000" dirty="0"/>
              <a:t>8 </a:t>
            </a:r>
            <a:r>
              <a:rPr lang="zh-TW" altLang="en-US" sz="5400" dirty="0"/>
              <a:t>亲爱的弟兄啊，有一件事你们不可忘记，就是主看一日如千年，千年如一日</a:t>
            </a:r>
            <a:r>
              <a:rPr lang="en-US" sz="5400" dirty="0"/>
              <a:t>。 </a:t>
            </a:r>
            <a:r>
              <a:rPr lang="en-US" sz="5400" b="1" baseline="30000" dirty="0"/>
              <a:t>9 </a:t>
            </a:r>
            <a:r>
              <a:rPr lang="zh-TW" altLang="en-US" sz="5400" dirty="0"/>
              <a:t>主所应许的尚未成就，</a:t>
            </a:r>
            <a:r>
              <a:rPr lang="zh-TW" altLang="en-US" sz="5400" dirty="0">
                <a:solidFill>
                  <a:srgbClr val="FFFF00"/>
                </a:solidFill>
              </a:rPr>
              <a:t>有人以为他是耽延，其实不是耽延，乃是宽容你们，不愿有一人沉沦，乃愿人人都悔改</a:t>
            </a:r>
            <a:r>
              <a:rPr lang="en-US" sz="5400" dirty="0"/>
              <a:t>。 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cs typeface="华文楷体"/>
              </a:rPr>
              <a:t>	</a:t>
            </a:r>
          </a:p>
          <a:p>
            <a:pPr marL="63500" indent="0">
              <a:buNone/>
            </a:pPr>
            <a:r>
              <a:rPr lang="en-US" sz="4400" dirty="0">
                <a:solidFill>
                  <a:srgbClr val="FFFF00"/>
                </a:solidFill>
                <a:latin typeface="华文楷体"/>
                <a:ea typeface="华文楷体"/>
                <a:cs typeface="华文楷体"/>
              </a:rPr>
              <a:t>					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-</a:t>
            </a:r>
            <a:r>
              <a:rPr lang="zh-CN" altLang="en-US" sz="4400" dirty="0"/>
              <a:t>彼後</a:t>
            </a:r>
            <a:r>
              <a:rPr lang="en-US" sz="4400" dirty="0"/>
              <a:t> 3:</a:t>
            </a:r>
            <a:r>
              <a:rPr lang="en-US" altLang="zh-TW" sz="4400" dirty="0"/>
              <a:t>8-</a:t>
            </a:r>
            <a:r>
              <a:rPr lang="en-US" sz="4400" dirty="0"/>
              <a:t>9 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658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011210"/>
            <a:ext cx="9144000" cy="5846790"/>
          </a:xfrm>
          <a:noFill/>
        </p:spPr>
        <p:txBody>
          <a:bodyPr>
            <a:normAutofit/>
          </a:bodyPr>
          <a:lstStyle/>
          <a:p>
            <a:pPr marL="18288" indent="0" algn="ctr">
              <a:buNone/>
            </a:pPr>
            <a:r>
              <a:rPr lang="zh-CN" altLang="en-US" sz="5400" b="1" dirty="0"/>
              <a:t>为什麽神不立即审判恶人呢？</a:t>
            </a:r>
            <a:endParaRPr lang="en-US" sz="5400" dirty="0"/>
          </a:p>
        </p:txBody>
      </p:sp>
      <p:sp>
        <p:nvSpPr>
          <p:cNvPr id="3" name="TextBox 2"/>
          <p:cNvSpPr txBox="1"/>
          <p:nvPr/>
        </p:nvSpPr>
        <p:spPr>
          <a:xfrm>
            <a:off x="635082" y="2751432"/>
            <a:ext cx="804436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华文楷体"/>
                <a:ea typeface="华文楷体"/>
                <a:cs typeface="华文楷体"/>
              </a:rPr>
              <a:t>神等待，因为即使是恶人，神仍然对他拥抱着希望！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华文楷体"/>
                <a:ea typeface="华文楷体"/>
                <a:cs typeface="华文楷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70015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doors dir="vert"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-1" y="1"/>
            <a:ext cx="9144001" cy="6858000"/>
          </a:xfrm>
        </p:spPr>
        <p:txBody>
          <a:bodyPr anchor="ctr">
            <a:noAutofit/>
          </a:bodyPr>
          <a:lstStyle/>
          <a:p>
            <a:pPr marL="63500" indent="0">
              <a:buNone/>
            </a:pPr>
            <a:r>
              <a:rPr lang="zh-TW" altLang="en-US" sz="5400" dirty="0"/>
              <a:t>主耶和华说：恶人死亡，岂是我喜悦的吗？不是喜悦他回头离开所行的道存活吗</a:t>
            </a:r>
            <a:r>
              <a:rPr lang="en-US" sz="5400" dirty="0"/>
              <a:t>？</a:t>
            </a:r>
            <a:endParaRPr lang="en-US" sz="5400" dirty="0">
              <a:effectLst/>
            </a:endParaRPr>
          </a:p>
          <a:p>
            <a:pPr marL="63500" indent="0">
              <a:buNone/>
            </a:pPr>
            <a:r>
              <a:rPr lang="en-US" sz="5400" dirty="0">
                <a:solidFill>
                  <a:srgbClr val="FFFF00"/>
                </a:solidFill>
                <a:latin typeface="华文楷体"/>
                <a:ea typeface="华文楷体"/>
                <a:cs typeface="华文楷体"/>
              </a:rPr>
              <a:t>					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-</a:t>
            </a:r>
            <a:r>
              <a:rPr lang="zh-TW" alt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結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18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: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23</a:t>
            </a:r>
            <a:r>
              <a:rPr lang="en-US" sz="4400" dirty="0">
                <a:solidFill>
                  <a:srgbClr val="FFFF00"/>
                </a:solidFill>
                <a:effectLst/>
              </a:rPr>
              <a:t> 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051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-1" y="1"/>
            <a:ext cx="9652001" cy="6858000"/>
          </a:xfrm>
        </p:spPr>
        <p:txBody>
          <a:bodyPr anchor="ctr">
            <a:noAutofit/>
          </a:bodyPr>
          <a:lstStyle/>
          <a:p>
            <a:pPr marL="63500" indent="0">
              <a:buNone/>
            </a:pPr>
            <a:r>
              <a:rPr lang="zh-TW" altLang="en-US" sz="5400" dirty="0"/>
              <a:t>你对他们说：</a:t>
            </a:r>
            <a:r>
              <a:rPr lang="en-US" altLang="zh-TW" sz="5400" dirty="0"/>
              <a:t>『</a:t>
            </a:r>
            <a:r>
              <a:rPr lang="zh-TW" altLang="en-US" sz="5400" dirty="0"/>
              <a:t>主耶和华说：我指着我的永生起誓，我断不喜悦恶人死亡，唯喜悦恶人转离所行的道而活。以色列家啊，你们转回，转回吧！离开恶道。何必死亡呢</a:t>
            </a:r>
            <a:r>
              <a:rPr lang="en-US" sz="5400" dirty="0"/>
              <a:t>？』</a:t>
            </a:r>
            <a:r>
              <a:rPr lang="en-US" sz="5400" dirty="0">
                <a:effectLst/>
              </a:rPr>
              <a:t> </a:t>
            </a:r>
            <a:endParaRPr lang="en-US" sz="4400" dirty="0">
              <a:solidFill>
                <a:srgbClr val="FFFF00"/>
              </a:solidFill>
              <a:effectLst/>
              <a:latin typeface="华文楷体"/>
              <a:cs typeface="华文楷体"/>
            </a:endParaRPr>
          </a:p>
          <a:p>
            <a:pPr marL="63500" indent="0">
              <a:buNone/>
            </a:pPr>
            <a:r>
              <a:rPr lang="en-US" sz="4400" dirty="0">
                <a:solidFill>
                  <a:srgbClr val="FFFF00"/>
                </a:solidFill>
                <a:latin typeface="华文楷体"/>
                <a:ea typeface="华文楷体"/>
                <a:cs typeface="华文楷体"/>
              </a:rPr>
              <a:t>					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-</a:t>
            </a:r>
            <a:r>
              <a:rPr lang="zh-TW" alt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結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33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: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11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9471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dir="u" isContent="1"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-1" y="0"/>
            <a:ext cx="9432140" cy="6858001"/>
          </a:xfrm>
        </p:spPr>
        <p:txBody>
          <a:bodyPr anchor="t">
            <a:noAutofit/>
          </a:bodyPr>
          <a:lstStyle/>
          <a:p>
            <a:pPr marL="63500" indent="0">
              <a:buNone/>
            </a:pPr>
            <a:r>
              <a:rPr lang="zh-CN" altLang="en-US" sz="5400" dirty="0"/>
              <a:t>在保罗成为主所使用的使徒之前，他是怎麽样的一个人？</a:t>
            </a:r>
            <a:r>
              <a:rPr lang="en-US" sz="5400" dirty="0">
                <a:effectLst/>
              </a:rPr>
              <a:t> 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1505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push dir="u"/>
      </p:transition>
    </mc:Choice>
    <mc:Fallback xmlns="">
      <p:transition xmlns:p14="http://schemas.microsoft.com/office/powerpoint/2010/main" spd="med">
        <p:push dir="u"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-1" y="0"/>
            <a:ext cx="9432140" cy="6858001"/>
          </a:xfrm>
        </p:spPr>
        <p:txBody>
          <a:bodyPr anchor="t">
            <a:noAutofit/>
          </a:bodyPr>
          <a:lstStyle/>
          <a:p>
            <a:pPr marL="63500" indent="0">
              <a:buNone/>
            </a:pPr>
            <a:r>
              <a:rPr lang="zh-CN" altLang="en-US" sz="4400" dirty="0"/>
              <a:t>在保罗成为主所使用的使徒之前，他是怎麽样的一个人？</a:t>
            </a:r>
            <a:endParaRPr lang="en-US" altLang="zh-CN" sz="4400" dirty="0"/>
          </a:p>
          <a:p>
            <a:pPr marL="63500" indent="0">
              <a:buNone/>
            </a:pPr>
            <a:endParaRPr lang="en-US" altLang="zh-CN" sz="1800" dirty="0"/>
          </a:p>
          <a:p>
            <a:pPr marL="63500" indent="0">
              <a:buNone/>
            </a:pPr>
            <a:r>
              <a:rPr lang="zh-TW" altLang="en-US" sz="5400" dirty="0">
                <a:solidFill>
                  <a:srgbClr val="FFFF00"/>
                </a:solidFill>
              </a:rPr>
              <a:t>有一些早期的基督徒，在神面前迫切的祷告，祈求神来处理这个迫害基督徒的保罗</a:t>
            </a:r>
            <a:r>
              <a:rPr lang="zh-CN" altLang="en-US" sz="5400" dirty="0">
                <a:solidFill>
                  <a:srgbClr val="FFFF00"/>
                </a:solidFill>
              </a:rPr>
              <a:t>？</a:t>
            </a:r>
            <a:r>
              <a:rPr lang="en-US" sz="5400" dirty="0">
                <a:effectLst/>
              </a:rPr>
              <a:t>  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8552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-1" y="0"/>
            <a:ext cx="9432140" cy="6858001"/>
          </a:xfrm>
        </p:spPr>
        <p:txBody>
          <a:bodyPr anchor="t">
            <a:noAutofit/>
          </a:bodyPr>
          <a:lstStyle/>
          <a:p>
            <a:pPr marL="63500" indent="0">
              <a:buNone/>
            </a:pPr>
            <a:r>
              <a:rPr lang="zh-CN" altLang="en-US" sz="4400" dirty="0"/>
              <a:t>在保罗成为主所使用的使徒之前，他是怎麽样的一个人？</a:t>
            </a:r>
            <a:endParaRPr lang="en-US" altLang="zh-CN" sz="4400" dirty="0"/>
          </a:p>
          <a:p>
            <a:pPr marL="63500" indent="0">
              <a:buNone/>
            </a:pPr>
            <a:endParaRPr lang="en-US" altLang="zh-CN" sz="1800" dirty="0"/>
          </a:p>
          <a:p>
            <a:pPr marL="63500" indent="0">
              <a:buNone/>
            </a:pPr>
            <a:r>
              <a:rPr lang="zh-TW" altLang="en-US" sz="4400" dirty="0"/>
              <a:t>有一些早期的基督徒，在神面前迫切的祷告，祈求神来处理这个迫害基督徒的保罗</a:t>
            </a:r>
            <a:r>
              <a:rPr lang="zh-CN" altLang="en-US" sz="4400" dirty="0"/>
              <a:t>？</a:t>
            </a:r>
            <a:endParaRPr lang="en-US" altLang="zh-CN" sz="4400" dirty="0"/>
          </a:p>
          <a:p>
            <a:pPr marL="63500" indent="0">
              <a:buNone/>
            </a:pPr>
            <a:endParaRPr lang="en-US" altLang="zh-CN" sz="1800" dirty="0">
              <a:solidFill>
                <a:srgbClr val="FFFF00"/>
              </a:solidFill>
            </a:endParaRPr>
          </a:p>
          <a:p>
            <a:pPr marL="63500" indent="0">
              <a:buNone/>
            </a:pPr>
            <a:r>
              <a:rPr lang="zh-TW" altLang="en-US" sz="5400" dirty="0">
                <a:solidFill>
                  <a:srgbClr val="FFFF00"/>
                </a:solidFill>
              </a:rPr>
              <a:t>如果上帝当时立刻回应他们的祷告，那麽我们今天失去了什么</a:t>
            </a:r>
            <a:r>
              <a:rPr lang="zh-CN" altLang="en-US" sz="5400" dirty="0">
                <a:solidFill>
                  <a:srgbClr val="FFFF00"/>
                </a:solidFill>
              </a:rPr>
              <a:t>？</a:t>
            </a:r>
            <a:r>
              <a:rPr lang="en-US" sz="5400" dirty="0">
                <a:solidFill>
                  <a:srgbClr val="FFFF00"/>
                </a:solidFill>
                <a:effectLst/>
              </a:rPr>
              <a:t>   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424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011210"/>
            <a:ext cx="9144000" cy="5846790"/>
          </a:xfrm>
          <a:noFill/>
        </p:spPr>
        <p:txBody>
          <a:bodyPr>
            <a:normAutofit/>
          </a:bodyPr>
          <a:lstStyle/>
          <a:p>
            <a:pPr marL="18288" indent="0" algn="ctr">
              <a:buNone/>
            </a:pPr>
            <a:r>
              <a:rPr lang="zh-CN" altLang="en-US" sz="5400" b="1" dirty="0"/>
              <a:t>为什麽神不立即审判恶人呢？</a:t>
            </a:r>
            <a:endParaRPr lang="en-US" sz="5400" dirty="0"/>
          </a:p>
        </p:txBody>
      </p:sp>
      <p:sp>
        <p:nvSpPr>
          <p:cNvPr id="3" name="TextBox 2"/>
          <p:cNvSpPr txBox="1"/>
          <p:nvPr/>
        </p:nvSpPr>
        <p:spPr>
          <a:xfrm>
            <a:off x="635082" y="2751432"/>
            <a:ext cx="804436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华文楷体"/>
                <a:ea typeface="华文楷体"/>
                <a:cs typeface="华文楷体"/>
              </a:rPr>
              <a:t>神等待，因为即使是恶人，神仍然对他拥抱着希望！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华文楷体"/>
                <a:ea typeface="华文楷体"/>
                <a:cs typeface="华文楷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82227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44985"/>
            <a:ext cx="7772400" cy="966006"/>
          </a:xfrm>
        </p:spPr>
        <p:txBody>
          <a:bodyPr/>
          <a:lstStyle/>
          <a:p>
            <a:r>
              <a:rPr lang="zh-TW" altLang="en-US" sz="6600" b="1" dirty="0">
                <a:solidFill>
                  <a:schemeClr val="tx1"/>
                </a:solidFill>
                <a:effectLst/>
              </a:rPr>
              <a:t>提醒</a:t>
            </a:r>
            <a:r>
              <a:rPr lang="zh-CN" altLang="en-US" sz="6600" b="1" dirty="0">
                <a:solidFill>
                  <a:schemeClr val="tx1"/>
                </a:solidFill>
                <a:effectLst/>
              </a:rPr>
              <a:t>：</a:t>
            </a:r>
            <a:endParaRPr lang="en-US" sz="66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9301" y="1951870"/>
            <a:ext cx="9502704" cy="4679784"/>
          </a:xfrm>
        </p:spPr>
        <p:txBody>
          <a:bodyPr/>
          <a:lstStyle/>
          <a:p>
            <a:pPr marL="635000" indent="-635000">
              <a:buFont typeface="Wingdings" charset="2"/>
              <a:buChar char="§"/>
            </a:pPr>
            <a:r>
              <a:rPr lang="zh-CN" altLang="en-US" sz="6600" b="1" dirty="0">
                <a:solidFill>
                  <a:srgbClr val="FFFF00"/>
                </a:solidFill>
              </a:rPr>
              <a:t>苦毒让我对神的真理  麻木</a:t>
            </a:r>
            <a:r>
              <a:rPr lang="zh-CN" altLang="en-US" sz="6600" dirty="0">
                <a:solidFill>
                  <a:srgbClr val="FFFF00"/>
                </a:solidFill>
                <a:effectLst/>
              </a:rPr>
              <a:t>！</a:t>
            </a:r>
            <a:r>
              <a:rPr lang="en-US" altLang="zh-CN" sz="6600" dirty="0">
                <a:solidFill>
                  <a:srgbClr val="FFFF00"/>
                </a:solidFill>
                <a:effectLst/>
              </a:rPr>
              <a:t> </a:t>
            </a:r>
            <a:endParaRPr lang="en-US" sz="6600" dirty="0"/>
          </a:p>
          <a:p>
            <a:pPr>
              <a:buFont typeface="Wingdings" charset="2"/>
              <a:buChar char="§"/>
            </a:pPr>
            <a:endParaRPr lang="en-US" sz="6600" dirty="0">
              <a:solidFill>
                <a:srgbClr val="FFFF00"/>
              </a:solidFill>
            </a:endParaRPr>
          </a:p>
          <a:p>
            <a:pPr>
              <a:buFont typeface="Wingdings" charset="2"/>
              <a:buChar char="§"/>
            </a:pPr>
            <a:endParaRPr lang="en-US" sz="6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799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"/>
            <a:ext cx="9144000" cy="6858000"/>
          </a:xfrm>
        </p:spPr>
        <p:txBody>
          <a:bodyPr anchor="ctr">
            <a:noAutofit/>
          </a:bodyPr>
          <a:lstStyle/>
          <a:p>
            <a:pPr marL="63500" indent="0">
              <a:buNone/>
            </a:pPr>
            <a:r>
              <a:rPr lang="en-US" sz="6000" b="1" baseline="30000" dirty="0"/>
              <a:t>21 </a:t>
            </a:r>
            <a:r>
              <a:rPr lang="zh-TW" altLang="en-US" sz="6000" dirty="0"/>
              <a:t>我心中酸苦，我肺腑刺痛的时候</a:t>
            </a:r>
            <a:r>
              <a:rPr lang="zh-CN" altLang="en-US" sz="6000" dirty="0"/>
              <a:t>，</a:t>
            </a:r>
            <a:endParaRPr lang="en-US" altLang="zh-CN" sz="6000" dirty="0"/>
          </a:p>
          <a:p>
            <a:pPr marL="63500" indent="0">
              <a:buNone/>
            </a:pPr>
            <a:r>
              <a:rPr lang="en-US" sz="6000" b="1" baseline="30000" dirty="0"/>
              <a:t>22 </a:t>
            </a:r>
            <a:r>
              <a:rPr lang="zh-TW" altLang="en-US" sz="6000" dirty="0"/>
              <a:t>我是愚昧无知的；我在你面前就像畜类一般</a:t>
            </a:r>
            <a:r>
              <a:rPr lang="zh-CN" altLang="en-US" sz="6000" dirty="0"/>
              <a:t>。</a:t>
            </a:r>
            <a:r>
              <a:rPr lang="en-US" sz="6000" dirty="0">
                <a:effectLst/>
              </a:rPr>
              <a:t> </a:t>
            </a:r>
            <a:endParaRPr lang="en-US" sz="4400" dirty="0">
              <a:solidFill>
                <a:srgbClr val="FFFF00"/>
              </a:solidFill>
              <a:effectLst/>
            </a:endParaRPr>
          </a:p>
          <a:p>
            <a:pPr marL="63500" indent="0">
              <a:buNone/>
            </a:pPr>
            <a:r>
              <a:rPr lang="en-US" sz="4400" dirty="0">
                <a:solidFill>
                  <a:srgbClr val="FFFF00"/>
                </a:solidFill>
                <a:latin typeface="华文楷体"/>
                <a:ea typeface="华文楷体"/>
                <a:cs typeface="华文楷体"/>
              </a:rPr>
              <a:t>			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-</a:t>
            </a:r>
            <a:r>
              <a:rPr lang="zh-TW" alt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诗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73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: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21-22</a:t>
            </a:r>
            <a:r>
              <a:rPr lang="zh-CN" altLang="en-US" sz="4400" dirty="0">
                <a:solidFill>
                  <a:srgbClr val="FFFF00"/>
                </a:solidFill>
                <a:effectLst/>
              </a:rPr>
              <a:t>（新译本）</a:t>
            </a:r>
            <a:r>
              <a:rPr lang="en-US" sz="4400" dirty="0">
                <a:solidFill>
                  <a:srgbClr val="FFFF00"/>
                </a:solidFill>
                <a:effectLst/>
              </a:rPr>
              <a:t> 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781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44985"/>
            <a:ext cx="7772400" cy="966006"/>
          </a:xfrm>
        </p:spPr>
        <p:txBody>
          <a:bodyPr/>
          <a:lstStyle/>
          <a:p>
            <a:r>
              <a:rPr lang="zh-TW" altLang="en-US" sz="6600" b="1" dirty="0">
                <a:solidFill>
                  <a:schemeClr val="tx1"/>
                </a:solidFill>
                <a:effectLst/>
              </a:rPr>
              <a:t>提醒</a:t>
            </a:r>
            <a:r>
              <a:rPr lang="zh-CN" altLang="en-US" sz="6600" b="1" dirty="0">
                <a:solidFill>
                  <a:schemeClr val="tx1"/>
                </a:solidFill>
                <a:effectLst/>
              </a:rPr>
              <a:t>：</a:t>
            </a:r>
            <a:endParaRPr lang="en-US" sz="66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9301" y="1951870"/>
            <a:ext cx="9502704" cy="4679784"/>
          </a:xfrm>
        </p:spPr>
        <p:txBody>
          <a:bodyPr/>
          <a:lstStyle/>
          <a:p>
            <a:pPr marL="635000" indent="-635000">
              <a:buFont typeface="Wingdings" charset="2"/>
              <a:buChar char="§"/>
            </a:pPr>
            <a:r>
              <a:rPr lang="zh-CN" altLang="en-US" sz="6600" b="1" dirty="0"/>
              <a:t>苦毒让我对神的真理  麻木</a:t>
            </a:r>
            <a:r>
              <a:rPr lang="en-US" sz="6600" dirty="0">
                <a:effectLst/>
              </a:rPr>
              <a:t> </a:t>
            </a:r>
            <a:r>
              <a:rPr lang="zh-CN" altLang="en-US" sz="6600" dirty="0">
                <a:effectLst/>
              </a:rPr>
              <a:t>！</a:t>
            </a:r>
            <a:endParaRPr lang="en-US" altLang="zh-CN" sz="6600" dirty="0">
              <a:effectLst/>
            </a:endParaRPr>
          </a:p>
          <a:p>
            <a:pPr marL="635000" lvl="0" indent="-635000">
              <a:buFont typeface="Wingdings" charset="2"/>
              <a:buChar char="§"/>
            </a:pPr>
            <a:r>
              <a:rPr lang="zh-TW" altLang="en-US" sz="6600" b="1" dirty="0">
                <a:solidFill>
                  <a:srgbClr val="FFFF00"/>
                </a:solidFill>
              </a:rPr>
              <a:t>即使我没有感觉到 神，祂是无所不在的！</a:t>
            </a:r>
            <a:endParaRPr lang="en-US" sz="6600" dirty="0">
              <a:solidFill>
                <a:srgbClr val="FFFF00"/>
              </a:solidFill>
            </a:endParaRPr>
          </a:p>
          <a:p>
            <a:pPr>
              <a:buFont typeface="Wingdings" charset="2"/>
              <a:buChar char="§"/>
            </a:pPr>
            <a:endParaRPr lang="en-US" sz="6600" dirty="0">
              <a:solidFill>
                <a:srgbClr val="FFFF00"/>
              </a:solidFill>
            </a:endParaRPr>
          </a:p>
          <a:p>
            <a:pPr>
              <a:buFont typeface="Wingdings" charset="2"/>
              <a:buChar char="§"/>
            </a:pPr>
            <a:endParaRPr lang="en-US" sz="6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549010"/>
      </p:ext>
    </p:extLst>
  </p:cSld>
  <p:clrMapOvr>
    <a:masterClrMapping/>
  </p:clrMapOvr>
  <p:transition spd="slow">
    <p:push dir="u"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-1" y="1"/>
            <a:ext cx="9643833" cy="6858000"/>
          </a:xfrm>
        </p:spPr>
        <p:txBody>
          <a:bodyPr anchor="ctr">
            <a:noAutofit/>
          </a:bodyPr>
          <a:lstStyle/>
          <a:p>
            <a:pPr marL="63500" indent="0">
              <a:buNone/>
            </a:pPr>
            <a:r>
              <a:rPr lang="en-US" sz="6000" b="1" baseline="30000" dirty="0"/>
              <a:t>22 </a:t>
            </a:r>
            <a:r>
              <a:rPr lang="zh-TW" altLang="en-US" sz="6000" dirty="0"/>
              <a:t>我是愚昧无知的；我在你面前就像畜类一般</a:t>
            </a:r>
            <a:r>
              <a:rPr lang="zh-CN" altLang="en-US" sz="6000" dirty="0"/>
              <a:t>。</a:t>
            </a:r>
            <a:endParaRPr lang="en-US" altLang="zh-CN" sz="6000" dirty="0"/>
          </a:p>
          <a:p>
            <a:pPr marL="63500" indent="0">
              <a:buNone/>
            </a:pPr>
            <a:r>
              <a:rPr lang="en-US" sz="6000" b="1" baseline="30000" dirty="0">
                <a:solidFill>
                  <a:srgbClr val="000090">
                    <a:alpha val="0"/>
                  </a:srgbClr>
                </a:solidFill>
              </a:rPr>
              <a:t>23 </a:t>
            </a:r>
            <a:r>
              <a:rPr lang="zh-TW" altLang="en-US" sz="6000" dirty="0">
                <a:solidFill>
                  <a:srgbClr val="000090">
                    <a:alpha val="0"/>
                  </a:srgbClr>
                </a:solidFill>
              </a:rPr>
              <a:t>但是，我仍常与你同在；你紧握着我的右手</a:t>
            </a:r>
            <a:r>
              <a:rPr lang="zh-CN" altLang="en-US" sz="6000" dirty="0">
                <a:solidFill>
                  <a:srgbClr val="000090">
                    <a:alpha val="0"/>
                  </a:srgbClr>
                </a:solidFill>
              </a:rPr>
              <a:t>。</a:t>
            </a:r>
            <a:r>
              <a:rPr lang="en-US" sz="6000" b="1" baseline="30000" dirty="0">
                <a:solidFill>
                  <a:srgbClr val="000090">
                    <a:alpha val="0"/>
                  </a:srgbClr>
                </a:solidFill>
              </a:rPr>
              <a:t>24 </a:t>
            </a:r>
            <a:r>
              <a:rPr lang="zh-TW" altLang="en-US" sz="6000" dirty="0">
                <a:solidFill>
                  <a:srgbClr val="000090">
                    <a:alpha val="0"/>
                  </a:srgbClr>
                </a:solidFill>
              </a:rPr>
              <a:t>你要以你的训言引领我，以後还要接我到荣耀里去</a:t>
            </a:r>
            <a:r>
              <a:rPr lang="zh-CN" altLang="en-US" sz="6000" dirty="0">
                <a:solidFill>
                  <a:srgbClr val="000090">
                    <a:alpha val="0"/>
                  </a:srgbClr>
                </a:solidFill>
              </a:rPr>
              <a:t>。</a:t>
            </a:r>
            <a:r>
              <a:rPr lang="en-US" sz="6000" dirty="0">
                <a:solidFill>
                  <a:srgbClr val="000090">
                    <a:alpha val="0"/>
                  </a:srgbClr>
                </a:solidFill>
                <a:effectLst/>
              </a:rPr>
              <a:t>  </a:t>
            </a:r>
            <a:endParaRPr lang="en-US" sz="4400" dirty="0">
              <a:solidFill>
                <a:srgbClr val="000090">
                  <a:alpha val="0"/>
                </a:srgbClr>
              </a:solidFill>
              <a:effectLst/>
            </a:endParaRPr>
          </a:p>
          <a:p>
            <a:pPr marL="63500" indent="0">
              <a:buNone/>
            </a:pPr>
            <a:r>
              <a:rPr lang="en-US" sz="4400" dirty="0">
                <a:solidFill>
                  <a:srgbClr val="FFFF00"/>
                </a:solidFill>
                <a:latin typeface="华文楷体"/>
                <a:ea typeface="华文楷体"/>
                <a:cs typeface="华文楷体"/>
              </a:rPr>
              <a:t>			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-</a:t>
            </a:r>
            <a:r>
              <a:rPr lang="zh-TW" alt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诗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73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: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22-24</a:t>
            </a:r>
            <a:r>
              <a:rPr lang="zh-CN" altLang="en-US" sz="4400" dirty="0">
                <a:solidFill>
                  <a:srgbClr val="FFFF00"/>
                </a:solidFill>
                <a:effectLst/>
              </a:rPr>
              <a:t>（新译本）</a:t>
            </a:r>
            <a:r>
              <a:rPr lang="en-US" sz="4400" dirty="0">
                <a:solidFill>
                  <a:srgbClr val="FFFF00"/>
                </a:solidFill>
                <a:effectLst/>
              </a:rPr>
              <a:t> 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283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-1" y="1"/>
            <a:ext cx="9643833" cy="6858000"/>
          </a:xfrm>
        </p:spPr>
        <p:txBody>
          <a:bodyPr anchor="ctr">
            <a:noAutofit/>
          </a:bodyPr>
          <a:lstStyle/>
          <a:p>
            <a:pPr marL="63500" indent="0">
              <a:buNone/>
            </a:pPr>
            <a:r>
              <a:rPr lang="en-US" sz="6000" b="1" baseline="30000" dirty="0"/>
              <a:t>22 </a:t>
            </a:r>
            <a:r>
              <a:rPr lang="zh-TW" altLang="en-US" sz="6000" dirty="0"/>
              <a:t>我是愚昧无知的；我在你面前就像畜类一般</a:t>
            </a:r>
            <a:r>
              <a:rPr lang="zh-CN" altLang="en-US" sz="6000" dirty="0"/>
              <a:t>。</a:t>
            </a:r>
            <a:endParaRPr lang="en-US" altLang="zh-CN" sz="6000" dirty="0"/>
          </a:p>
          <a:p>
            <a:pPr marL="63500" indent="0">
              <a:buNone/>
            </a:pPr>
            <a:r>
              <a:rPr lang="en-US" sz="6000" b="1" baseline="30000" dirty="0">
                <a:solidFill>
                  <a:srgbClr val="FFFF00"/>
                </a:solidFill>
              </a:rPr>
              <a:t>23 </a:t>
            </a:r>
            <a:r>
              <a:rPr lang="zh-TW" altLang="en-US" sz="6000" dirty="0">
                <a:solidFill>
                  <a:srgbClr val="FFFF00"/>
                </a:solidFill>
              </a:rPr>
              <a:t>但是，我仍常与你同在；你紧握着我的右手</a:t>
            </a:r>
            <a:r>
              <a:rPr lang="zh-CN" altLang="en-US" sz="6000" dirty="0">
                <a:solidFill>
                  <a:srgbClr val="FFFF00"/>
                </a:solidFill>
              </a:rPr>
              <a:t>。</a:t>
            </a:r>
            <a:r>
              <a:rPr lang="en-US" sz="6000" b="1" baseline="30000" dirty="0">
                <a:solidFill>
                  <a:srgbClr val="FFFF00"/>
                </a:solidFill>
              </a:rPr>
              <a:t>24 </a:t>
            </a:r>
            <a:r>
              <a:rPr lang="zh-TW" altLang="en-US" sz="6000" dirty="0">
                <a:solidFill>
                  <a:srgbClr val="FFFF00"/>
                </a:solidFill>
              </a:rPr>
              <a:t>你要以你的训言引领我，以後还要接我到荣耀里去</a:t>
            </a:r>
            <a:r>
              <a:rPr lang="zh-CN" altLang="en-US" sz="6000" dirty="0">
                <a:solidFill>
                  <a:srgbClr val="FFFF00"/>
                </a:solidFill>
              </a:rPr>
              <a:t>。</a:t>
            </a:r>
            <a:r>
              <a:rPr lang="en-US" sz="6000" dirty="0">
                <a:solidFill>
                  <a:srgbClr val="FFFF00"/>
                </a:solidFill>
                <a:effectLst/>
              </a:rPr>
              <a:t>  </a:t>
            </a:r>
            <a:endParaRPr lang="en-US" sz="4400" dirty="0">
              <a:solidFill>
                <a:srgbClr val="FFFF00"/>
              </a:solidFill>
              <a:effectLst/>
            </a:endParaRPr>
          </a:p>
          <a:p>
            <a:pPr marL="63500" indent="0">
              <a:buNone/>
            </a:pPr>
            <a:r>
              <a:rPr lang="en-US" sz="4400" dirty="0">
                <a:solidFill>
                  <a:srgbClr val="FFFF00"/>
                </a:solidFill>
                <a:latin typeface="华文楷体"/>
                <a:ea typeface="华文楷体"/>
                <a:cs typeface="华文楷体"/>
              </a:rPr>
              <a:t>			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-</a:t>
            </a:r>
            <a:r>
              <a:rPr lang="zh-TW" alt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诗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73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: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22-24</a:t>
            </a:r>
            <a:r>
              <a:rPr lang="zh-CN" altLang="en-US" sz="4400" dirty="0">
                <a:solidFill>
                  <a:srgbClr val="FFFF00"/>
                </a:solidFill>
                <a:effectLst/>
              </a:rPr>
              <a:t>（新译本）</a:t>
            </a:r>
            <a:r>
              <a:rPr lang="en-US" sz="4400" dirty="0">
                <a:solidFill>
                  <a:srgbClr val="FFFF00"/>
                </a:solidFill>
                <a:effectLst/>
              </a:rPr>
              <a:t> 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19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" y="1"/>
            <a:ext cx="9144000" cy="6858000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zh-CN" altLang="en-US" sz="6000" kern="1200" dirty="0"/>
              <a:t>面对生活中的不平，</a:t>
            </a:r>
            <a:endParaRPr lang="en-US" altLang="zh-CN" sz="6000" kern="1200" dirty="0"/>
          </a:p>
          <a:p>
            <a:pPr marL="0" indent="0" algn="ctr">
              <a:buNone/>
            </a:pPr>
            <a:r>
              <a:rPr lang="zh-CN" altLang="en-US" sz="6000" kern="1200" dirty="0"/>
              <a:t>所要专注的</a:t>
            </a:r>
          </a:p>
          <a:p>
            <a:pPr marL="0" indent="0" algn="ctr">
              <a:buNone/>
            </a:pPr>
            <a:r>
              <a:rPr lang="zh-CN" altLang="en-US" sz="6000" kern="1200" dirty="0">
                <a:solidFill>
                  <a:schemeClr val="accent1">
                    <a:alpha val="0"/>
                  </a:schemeClr>
                </a:solidFill>
              </a:rPr>
              <a:t>不是解决方案；而是在於用什麽观点来看</a:t>
            </a:r>
            <a:r>
              <a:rPr lang="zh-TW" altLang="en-US" sz="6000" kern="1200" dirty="0">
                <a:solidFill>
                  <a:schemeClr val="accent1">
                    <a:alpha val="0"/>
                  </a:schemeClr>
                </a:solidFill>
              </a:rPr>
              <a:t>！</a:t>
            </a:r>
            <a:endParaRPr lang="en-US" sz="6000" kern="1200" dirty="0">
              <a:solidFill>
                <a:schemeClr val="accent1">
                  <a:alpha val="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914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conveyor dir="l"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" y="1"/>
            <a:ext cx="9144000" cy="6858000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zh-CN" altLang="en-US" sz="6000" kern="1200" dirty="0"/>
              <a:t>面对生活中的不平，</a:t>
            </a:r>
            <a:endParaRPr lang="en-US" altLang="zh-CN" sz="6000" kern="1200" dirty="0"/>
          </a:p>
          <a:p>
            <a:pPr marL="0" indent="0" algn="ctr">
              <a:buNone/>
            </a:pPr>
            <a:r>
              <a:rPr lang="zh-CN" altLang="en-US" sz="6000" kern="1200" dirty="0"/>
              <a:t>所要专注的</a:t>
            </a:r>
          </a:p>
          <a:p>
            <a:pPr marL="0" indent="0" algn="ctr">
              <a:buNone/>
            </a:pPr>
            <a:r>
              <a:rPr lang="zh-CN" altLang="en-US" sz="6000" kern="1200" dirty="0"/>
              <a:t>不是</a:t>
            </a:r>
            <a:r>
              <a:rPr lang="zh-CN" altLang="en-US" sz="6000" kern="1200" dirty="0">
                <a:solidFill>
                  <a:srgbClr val="FFFF00"/>
                </a:solidFill>
              </a:rPr>
              <a:t>解决方案</a:t>
            </a:r>
            <a:r>
              <a:rPr lang="zh-CN" altLang="en-US" sz="6000" kern="1200" dirty="0"/>
              <a:t>；而是在於</a:t>
            </a:r>
            <a:r>
              <a:rPr lang="zh-CN" altLang="en-US" sz="6000" kern="1200" dirty="0">
                <a:solidFill>
                  <a:srgbClr val="FFFF00"/>
                </a:solidFill>
              </a:rPr>
              <a:t>用什麽观点来看</a:t>
            </a:r>
            <a:r>
              <a:rPr lang="zh-TW" altLang="en-US" sz="6000" kern="1200" dirty="0"/>
              <a:t>！</a:t>
            </a:r>
            <a:endParaRPr lang="en-US" sz="6000" kern="1200" dirty="0"/>
          </a:p>
        </p:txBody>
      </p:sp>
    </p:spTree>
    <p:extLst>
      <p:ext uri="{BB962C8B-B14F-4D97-AF65-F5344CB8AC3E}">
        <p14:creationId xmlns:p14="http://schemas.microsoft.com/office/powerpoint/2010/main" val="1346750033"/>
      </p:ext>
    </p:extLst>
  </p:cSld>
  <p:clrMapOvr>
    <a:masterClrMapping/>
  </p:clrMapOvr>
  <p:transition>
    <p:wipe dir="d"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-1" y="1"/>
            <a:ext cx="9609668" cy="6858000"/>
          </a:xfrm>
        </p:spPr>
        <p:txBody>
          <a:bodyPr anchor="ctr">
            <a:noAutofit/>
          </a:bodyPr>
          <a:lstStyle/>
          <a:p>
            <a:pPr marL="63500" indent="0">
              <a:buNone/>
            </a:pPr>
            <a:r>
              <a:rPr lang="en-US" sz="6000" b="1" baseline="30000" dirty="0"/>
              <a:t>25 </a:t>
            </a:r>
            <a:r>
              <a:rPr lang="zh-TW" altLang="en-US" sz="6000" dirty="0">
                <a:solidFill>
                  <a:srgbClr val="FFFF00"/>
                </a:solidFill>
              </a:rPr>
              <a:t>除你以外，在天上我有谁呢？除你以外，在地上我也没有所爱慕的</a:t>
            </a:r>
            <a:r>
              <a:rPr lang="en-US" sz="6000" dirty="0"/>
              <a:t>。</a:t>
            </a:r>
            <a:r>
              <a:rPr lang="en-US" sz="6000" b="1" baseline="30000" dirty="0">
                <a:solidFill>
                  <a:schemeClr val="tx1">
                    <a:alpha val="0"/>
                  </a:schemeClr>
                </a:solidFill>
              </a:rPr>
              <a:t>26 </a:t>
            </a:r>
            <a:r>
              <a:rPr lang="zh-TW" altLang="en-US" sz="6000" dirty="0">
                <a:solidFill>
                  <a:schemeClr val="tx1">
                    <a:alpha val="0"/>
                  </a:schemeClr>
                </a:solidFill>
              </a:rPr>
              <a:t>我的肉体和我的心肠衰残，但神是我心里的力量，又是我的福分，直到永远</a:t>
            </a:r>
            <a:r>
              <a:rPr lang="en-US" sz="6000" dirty="0">
                <a:solidFill>
                  <a:schemeClr val="tx1">
                    <a:alpha val="0"/>
                  </a:schemeClr>
                </a:solidFill>
              </a:rPr>
              <a:t>。</a:t>
            </a:r>
            <a:r>
              <a:rPr lang="en-US" sz="6000" dirty="0">
                <a:solidFill>
                  <a:schemeClr val="tx1">
                    <a:alpha val="0"/>
                  </a:schemeClr>
                </a:solidFill>
                <a:effectLst/>
              </a:rPr>
              <a:t> </a:t>
            </a:r>
            <a:endParaRPr lang="en-US" sz="4400" dirty="0">
              <a:solidFill>
                <a:schemeClr val="tx1">
                  <a:alpha val="0"/>
                </a:schemeClr>
              </a:solidFill>
              <a:effectLst/>
            </a:endParaRPr>
          </a:p>
          <a:p>
            <a:pPr marL="63500" indent="0">
              <a:buNone/>
            </a:pPr>
            <a:r>
              <a:rPr lang="en-US" sz="4400" dirty="0">
                <a:solidFill>
                  <a:srgbClr val="FFFF00"/>
                </a:solidFill>
                <a:latin typeface="华文楷体"/>
                <a:ea typeface="华文楷体"/>
                <a:cs typeface="华文楷体"/>
              </a:rPr>
              <a:t>			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-</a:t>
            </a:r>
            <a:r>
              <a:rPr lang="zh-TW" alt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诗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73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: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25-26</a:t>
            </a:r>
            <a:r>
              <a:rPr lang="zh-CN" altLang="en-US" sz="4400" dirty="0">
                <a:solidFill>
                  <a:srgbClr val="FFFF00"/>
                </a:solidFill>
                <a:effectLst/>
              </a:rPr>
              <a:t>（新译本）</a:t>
            </a:r>
            <a:r>
              <a:rPr lang="en-US" sz="4400" dirty="0">
                <a:solidFill>
                  <a:srgbClr val="FFFF00"/>
                </a:solidFill>
                <a:effectLst/>
              </a:rPr>
              <a:t> 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1338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-1" y="1"/>
            <a:ext cx="9567334" cy="6858000"/>
          </a:xfrm>
        </p:spPr>
        <p:txBody>
          <a:bodyPr anchor="ctr">
            <a:noAutofit/>
          </a:bodyPr>
          <a:lstStyle/>
          <a:p>
            <a:pPr marL="63500" indent="0">
              <a:buNone/>
            </a:pPr>
            <a:r>
              <a:rPr lang="en-US" sz="6000" b="1" baseline="30000" dirty="0"/>
              <a:t>25 </a:t>
            </a:r>
            <a:r>
              <a:rPr lang="zh-TW" altLang="en-US" sz="6000" dirty="0"/>
              <a:t>除你以外，在天上我有谁呢？除你以外，在地上我也没有所爱慕的</a:t>
            </a:r>
            <a:r>
              <a:rPr lang="en-US" sz="6000" dirty="0"/>
              <a:t>。</a:t>
            </a:r>
            <a:r>
              <a:rPr lang="en-US" sz="6000" b="1" baseline="30000" dirty="0"/>
              <a:t>26 </a:t>
            </a:r>
            <a:r>
              <a:rPr lang="zh-TW" altLang="en-US" sz="6000" dirty="0">
                <a:solidFill>
                  <a:srgbClr val="FFFF00"/>
                </a:solidFill>
              </a:rPr>
              <a:t>我的肉体和我的心肠衰残，但神是我心里的力量，又是我的福分，直到永远</a:t>
            </a:r>
            <a:r>
              <a:rPr lang="en-US" sz="6000" dirty="0">
                <a:solidFill>
                  <a:srgbClr val="FFFF00"/>
                </a:solidFill>
              </a:rPr>
              <a:t>。</a:t>
            </a:r>
            <a:r>
              <a:rPr lang="en-US" sz="6000" dirty="0">
                <a:solidFill>
                  <a:srgbClr val="FFFF00"/>
                </a:solidFill>
                <a:effectLst/>
              </a:rPr>
              <a:t> </a:t>
            </a:r>
            <a:endParaRPr lang="en-US" sz="4400" dirty="0">
              <a:solidFill>
                <a:srgbClr val="FFFF00"/>
              </a:solidFill>
              <a:effectLst/>
            </a:endParaRPr>
          </a:p>
          <a:p>
            <a:pPr marL="63500" indent="0">
              <a:buNone/>
            </a:pPr>
            <a:r>
              <a:rPr lang="en-US" sz="4400" dirty="0">
                <a:solidFill>
                  <a:srgbClr val="FFFF00"/>
                </a:solidFill>
                <a:latin typeface="华文楷体"/>
                <a:ea typeface="华文楷体"/>
                <a:cs typeface="华文楷体"/>
              </a:rPr>
              <a:t>			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-</a:t>
            </a:r>
            <a:r>
              <a:rPr lang="zh-TW" alt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诗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73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: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25-26</a:t>
            </a:r>
            <a:r>
              <a:rPr lang="zh-CN" altLang="en-US" sz="4400" dirty="0">
                <a:solidFill>
                  <a:srgbClr val="FFFF00"/>
                </a:solidFill>
                <a:effectLst/>
              </a:rPr>
              <a:t>（新译本）</a:t>
            </a:r>
            <a:r>
              <a:rPr lang="en-US" sz="4400" dirty="0">
                <a:solidFill>
                  <a:srgbClr val="FFFF00"/>
                </a:solidFill>
                <a:effectLst/>
              </a:rPr>
              <a:t> 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5316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-1" y="1"/>
            <a:ext cx="9479183" cy="6858000"/>
          </a:xfrm>
        </p:spPr>
        <p:txBody>
          <a:bodyPr anchor="ctr">
            <a:noAutofit/>
          </a:bodyPr>
          <a:lstStyle/>
          <a:p>
            <a:pPr marL="63500" indent="0">
              <a:buNone/>
            </a:pPr>
            <a:r>
              <a:rPr lang="en-US" sz="6000" b="1" baseline="30000" dirty="0"/>
              <a:t>27 </a:t>
            </a:r>
            <a:r>
              <a:rPr lang="zh-TW" altLang="en-US" sz="6000" dirty="0"/>
              <a:t>看哪！远离你的，必定灭亡；凡是对你不贞的，你都要灭绝</a:t>
            </a:r>
            <a:r>
              <a:rPr lang="zh-CN" altLang="en-US" sz="6000" dirty="0"/>
              <a:t>。</a:t>
            </a:r>
            <a:r>
              <a:rPr lang="en-US" sz="6000" b="1" baseline="30000" dirty="0">
                <a:solidFill>
                  <a:schemeClr val="tx1">
                    <a:alpha val="0"/>
                  </a:schemeClr>
                </a:solidFill>
              </a:rPr>
              <a:t>28 </a:t>
            </a:r>
            <a:r>
              <a:rPr lang="zh-TW" altLang="en-US" sz="6000" dirty="0">
                <a:solidFill>
                  <a:schemeClr val="tx1">
                    <a:alpha val="0"/>
                  </a:schemeClr>
                </a:solidFill>
              </a:rPr>
              <a:t>对我来说，亲近　神是美好的，我以主耶和华为我的避难所；我要述说你的一切作为</a:t>
            </a:r>
            <a:r>
              <a:rPr lang="zh-CN" altLang="en-US" sz="6000" dirty="0">
                <a:solidFill>
                  <a:schemeClr val="tx1">
                    <a:alpha val="0"/>
                  </a:schemeClr>
                </a:solidFill>
              </a:rPr>
              <a:t>。</a:t>
            </a:r>
            <a:r>
              <a:rPr lang="en-US" sz="6000" dirty="0">
                <a:solidFill>
                  <a:schemeClr val="tx1">
                    <a:alpha val="0"/>
                  </a:schemeClr>
                </a:solidFill>
                <a:effectLst/>
              </a:rPr>
              <a:t> </a:t>
            </a:r>
            <a:r>
              <a:rPr lang="en-US" sz="4400" dirty="0">
                <a:solidFill>
                  <a:srgbClr val="FFFF00"/>
                </a:solidFill>
                <a:latin typeface="华文楷体"/>
                <a:ea typeface="华文楷体"/>
                <a:cs typeface="华文楷体"/>
              </a:rPr>
              <a:t>			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-</a:t>
            </a:r>
            <a:r>
              <a:rPr lang="zh-TW" alt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诗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73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: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25-26</a:t>
            </a:r>
            <a:r>
              <a:rPr lang="zh-CN" altLang="en-US" sz="4400" dirty="0">
                <a:solidFill>
                  <a:srgbClr val="FFFF00"/>
                </a:solidFill>
                <a:effectLst/>
              </a:rPr>
              <a:t>（新译本）</a:t>
            </a:r>
            <a:r>
              <a:rPr lang="en-US" sz="4400" dirty="0">
                <a:solidFill>
                  <a:srgbClr val="FFFF00"/>
                </a:solidFill>
                <a:effectLst/>
              </a:rPr>
              <a:t> 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06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-1" y="1"/>
            <a:ext cx="9479183" cy="6858000"/>
          </a:xfrm>
        </p:spPr>
        <p:txBody>
          <a:bodyPr anchor="ctr">
            <a:noAutofit/>
          </a:bodyPr>
          <a:lstStyle/>
          <a:p>
            <a:pPr marL="63500" indent="0">
              <a:buNone/>
            </a:pPr>
            <a:r>
              <a:rPr lang="en-US" sz="6000" b="1" baseline="30000" dirty="0"/>
              <a:t>27 </a:t>
            </a:r>
            <a:r>
              <a:rPr lang="zh-TW" altLang="en-US" sz="6000" dirty="0"/>
              <a:t>看哪！远离你的，必定灭亡；凡是对你不贞的，你都要灭绝</a:t>
            </a:r>
            <a:r>
              <a:rPr lang="zh-CN" altLang="en-US" sz="6000" dirty="0"/>
              <a:t>。</a:t>
            </a:r>
            <a:r>
              <a:rPr lang="en-US" sz="6000" b="1" baseline="30000" dirty="0"/>
              <a:t>28 </a:t>
            </a:r>
            <a:r>
              <a:rPr lang="zh-TW" altLang="en-US" sz="6000" dirty="0">
                <a:solidFill>
                  <a:srgbClr val="FFFF00"/>
                </a:solidFill>
              </a:rPr>
              <a:t>对我来说，亲近　神是美好的，我以主耶和华为我的避难所；我要述说你的一切作为</a:t>
            </a:r>
            <a:r>
              <a:rPr lang="zh-CN" altLang="en-US" sz="6000" dirty="0"/>
              <a:t>。</a:t>
            </a:r>
            <a:r>
              <a:rPr lang="en-US" sz="6000" dirty="0">
                <a:effectLst/>
              </a:rPr>
              <a:t> </a:t>
            </a:r>
            <a:r>
              <a:rPr lang="en-US" sz="4400" dirty="0">
                <a:solidFill>
                  <a:srgbClr val="FFFF00"/>
                </a:solidFill>
                <a:latin typeface="华文楷体"/>
                <a:ea typeface="华文楷体"/>
                <a:cs typeface="华文楷体"/>
              </a:rPr>
              <a:t>			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-</a:t>
            </a:r>
            <a:r>
              <a:rPr lang="zh-TW" alt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诗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73</a:t>
            </a:r>
            <a:r>
              <a:rPr lang="en-US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: </a:t>
            </a:r>
            <a:r>
              <a:rPr lang="en-US" altLang="zh-TW" sz="4400" dirty="0">
                <a:solidFill>
                  <a:srgbClr val="FFFF00"/>
                </a:solidFill>
                <a:effectLst/>
                <a:latin typeface="华文楷体"/>
                <a:ea typeface="华文楷体"/>
                <a:cs typeface="华文楷体"/>
              </a:rPr>
              <a:t>25-26</a:t>
            </a:r>
            <a:r>
              <a:rPr lang="zh-CN" altLang="en-US" sz="4400" dirty="0">
                <a:solidFill>
                  <a:srgbClr val="FFFF00"/>
                </a:solidFill>
                <a:effectLst/>
              </a:rPr>
              <a:t>（新译本）</a:t>
            </a:r>
            <a:r>
              <a:rPr lang="en-US" sz="4400" dirty="0">
                <a:solidFill>
                  <a:srgbClr val="FFFF00"/>
                </a:solidFill>
                <a:effectLst/>
              </a:rPr>
              <a:t> 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6992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 result for offertory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758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499143" y="281353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奉獻禱告</a:t>
            </a:r>
            <a:endParaRPr lang="en-US" sz="6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9690" y="1840523"/>
            <a:ext cx="29530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prstClr val="white"/>
                </a:solidFill>
                <a:effectLst>
                  <a:glow rad="1397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邢明臺</a:t>
            </a:r>
            <a:r>
              <a:rPr lang="zh-TW" altLang="en-US" sz="3200" dirty="0">
                <a:solidFill>
                  <a:prstClr val="white"/>
                </a:solidFill>
                <a:effectLst>
                  <a:glow rad="1397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  </a:t>
            </a:r>
            <a:r>
              <a:rPr lang="zh-TW" altLang="en-US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</a:rPr>
              <a:t>姊</a:t>
            </a:r>
            <a:r>
              <a:rPr lang="zh-TW" altLang="en-US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華康雅藝體 Std W6" pitchFamily="82" charset="-120"/>
                <a:ea typeface="華康雅藝體 Std W6" pitchFamily="82" charset="-120"/>
              </a:rPr>
              <a:t>妹</a:t>
            </a:r>
            <a:endParaRPr lang="en-US" sz="3200" dirty="0">
              <a:solidFill>
                <a:prstClr val="white"/>
              </a:solidFill>
              <a:effectLst>
                <a:glow rad="127000">
                  <a:schemeClr val="accent5">
                    <a:lumMod val="60000"/>
                    <a:lumOff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09126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8327613"/>
              </p:ext>
            </p:extLst>
          </p:nvPr>
        </p:nvGraphicFramePr>
        <p:xfrm>
          <a:off x="2997200" y="2395538"/>
          <a:ext cx="3149600" cy="2360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5" name="Presentation" r:id="rId3" imgW="4570603" imgH="3427427" progId="PowerPoint.Show.8">
                  <p:link updateAutomatic="1"/>
                </p:oleObj>
              </mc:Choice>
              <mc:Fallback>
                <p:oleObj name="Presentation" r:id="rId3" imgW="4570603" imgH="3427427" progId="PowerPoint.Show.8">
                  <p:link updateAutomatic="1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97200" y="2395538"/>
                        <a:ext cx="3149600" cy="2360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194" name="Picture 2" descr="http://www.freepptbackgrounds.net/wp-content/uploads/2013/11/Church-Cross-Powerpoint-Slide-Master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83642" y="1446963"/>
            <a:ext cx="274947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TW" altLang="en-US" sz="5000" dirty="0">
                <a:solidFill>
                  <a:srgbClr val="002060"/>
                </a:solidFill>
                <a:latin typeface="華康明體 Std W12" panose="02020C00000000000000" pitchFamily="18" charset="-120"/>
                <a:ea typeface="華康明體 Std W12" panose="02020C00000000000000" pitchFamily="18" charset="-120"/>
              </a:rPr>
              <a:t>迎新報告</a:t>
            </a:r>
            <a:endParaRPr lang="en-US" sz="5000" dirty="0">
              <a:solidFill>
                <a:srgbClr val="002060"/>
              </a:solidFill>
              <a:latin typeface="華康明體 Std W12" panose="02020C00000000000000" pitchFamily="18" charset="-120"/>
              <a:ea typeface="華康明體 Std W12" panose="02020C00000000000000" pitchFamily="18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288971" y="4402603"/>
            <a:ext cx="220445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4000" dirty="0">
                <a:solidFill>
                  <a:srgbClr val="002060"/>
                </a:solidFill>
                <a:latin typeface="華康儷黑 Std W7" panose="020B0700000000000000" pitchFamily="34" charset="-120"/>
                <a:ea typeface="華康儷黑 Std W7" panose="020B0700000000000000" pitchFamily="34" charset="-120"/>
              </a:rPr>
              <a:t>陳 岩</a:t>
            </a:r>
            <a:r>
              <a:rPr lang="zh-CN" altLang="en-US" sz="3600" dirty="0">
                <a:solidFill>
                  <a:srgbClr val="002060"/>
                </a:solidFill>
                <a:latin typeface="華康儷黑 Std W7" panose="020B0700000000000000" pitchFamily="34" charset="-120"/>
                <a:ea typeface="華康儷黑 Std W7" panose="020B0700000000000000" pitchFamily="34" charset="-120"/>
              </a:rPr>
              <a:t> </a:t>
            </a:r>
            <a:r>
              <a:rPr lang="zh-TW" altLang="en-US" sz="3200" dirty="0">
                <a:solidFill>
                  <a:srgbClr val="002060"/>
                </a:solidFill>
                <a:latin typeface="華康儷黑 Std W7" panose="020B0700000000000000" pitchFamily="34" charset="-120"/>
                <a:ea typeface="華康儷黑 Std W7" panose="020B0700000000000000" pitchFamily="34" charset="-120"/>
              </a:rPr>
              <a:t>弟兄</a:t>
            </a:r>
            <a:endParaRPr lang="en-US" altLang="zh-TW" sz="3200" dirty="0">
              <a:solidFill>
                <a:srgbClr val="002060"/>
              </a:solidFill>
              <a:latin typeface="華康儷黑 Std W7" panose="020B0700000000000000" pitchFamily="34" charset="-120"/>
              <a:ea typeface="華康儷黑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71159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verb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verb" cmd="0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099" y="75938"/>
            <a:ext cx="8051800" cy="800362"/>
          </a:xfrm>
        </p:spPr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660066"/>
                </a:solidFill>
                <a:latin typeface="華康魏碑體 Std W7" pitchFamily="66" charset="-120"/>
                <a:ea typeface="華康魏碑體 Std W7" pitchFamily="66" charset="-120"/>
              </a:rPr>
              <a:t>第</a:t>
            </a:r>
            <a:r>
              <a:rPr lang="en-US" altLang="zh-TW" b="1" dirty="0">
                <a:solidFill>
                  <a:srgbClr val="660066"/>
                </a:solidFill>
                <a:latin typeface="華康魏碑體 Std W7" pitchFamily="66" charset="-120"/>
                <a:ea typeface="華康魏碑體 Std W7" pitchFamily="66" charset="-120"/>
              </a:rPr>
              <a:t>24</a:t>
            </a:r>
            <a:r>
              <a:rPr lang="zh-TW" altLang="en-US" b="1" dirty="0">
                <a:solidFill>
                  <a:srgbClr val="660066"/>
                </a:solidFill>
                <a:latin typeface="華康魏碑體 Std W7" pitchFamily="66" charset="-120"/>
                <a:ea typeface="華康魏碑體 Std W7" pitchFamily="66" charset="-120"/>
              </a:rPr>
              <a:t>届灣區華人春令營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074238" y="3485585"/>
            <a:ext cx="6045200" cy="28441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800" b="1" dirty="0">
                <a:solidFill>
                  <a:schemeClr val="accent6">
                    <a:lumMod val="50000"/>
                  </a:schemeClr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5/19-21/2017 (</a:t>
            </a: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週五、六、日</a:t>
            </a:r>
            <a:r>
              <a:rPr lang="en-US" altLang="zh-TW" sz="2800" b="1" dirty="0">
                <a:solidFill>
                  <a:schemeClr val="accent6">
                    <a:lumMod val="50000"/>
                  </a:schemeClr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)</a:t>
            </a:r>
          </a:p>
          <a:p>
            <a:pPr>
              <a:lnSpc>
                <a:spcPts val="4600"/>
              </a:lnSpc>
            </a:pPr>
            <a:r>
              <a:rPr lang="zh-CN" altLang="en-US" sz="2800" dirty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地点：</a:t>
            </a:r>
            <a:r>
              <a:rPr lang="en-US" altLang="zh-CN" sz="2800" dirty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Mount Hermon </a:t>
            </a:r>
          </a:p>
          <a:p>
            <a:pPr>
              <a:lnSpc>
                <a:spcPts val="4600"/>
              </a:lnSpc>
            </a:pPr>
            <a:r>
              <a:rPr lang="en-US" altLang="zh-CN" sz="2800" dirty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(</a:t>
            </a:r>
            <a:r>
              <a:rPr lang="zh-CN" altLang="en-US" sz="2800" dirty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在</a:t>
            </a:r>
            <a:r>
              <a:rPr lang="en-US" altLang="zh-CN" sz="2800" dirty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Santa Cruz </a:t>
            </a:r>
            <a:r>
              <a:rPr lang="zh-CN" altLang="en-US" sz="2800" dirty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附近</a:t>
            </a:r>
            <a:r>
              <a:rPr lang="en-US" altLang="zh-CN" dirty="0"/>
              <a:t>--</a:t>
            </a:r>
            <a:r>
              <a:rPr lang="zh-TW" altLang="en-US" sz="2800" dirty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从</a:t>
            </a:r>
            <a:endParaRPr lang="en-US" altLang="zh-TW" sz="2800" dirty="0"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pPr>
              <a:lnSpc>
                <a:spcPts val="4600"/>
              </a:lnSpc>
            </a:pPr>
            <a:r>
              <a:rPr lang="en-US" altLang="zh-TW" sz="2800" dirty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 </a:t>
            </a:r>
            <a:r>
              <a:rPr lang="zh-TW" altLang="en-US" sz="2800" dirty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三谷基督徒會堂往南約</a:t>
            </a:r>
            <a:r>
              <a:rPr lang="en-US" altLang="zh-CN" sz="2800" dirty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1</a:t>
            </a:r>
            <a:r>
              <a:rPr lang="zh-CN" altLang="en-US" sz="2800" dirty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小時的車程</a:t>
            </a:r>
            <a:r>
              <a:rPr lang="en-US" altLang="zh-CN" sz="2800" dirty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)</a:t>
            </a:r>
          </a:p>
          <a:p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歡迎網上報名</a:t>
            </a:r>
            <a:endParaRPr lang="en-US" altLang="zh-TW" sz="2800" b="1" dirty="0">
              <a:solidFill>
                <a:schemeClr val="accent6">
                  <a:lumMod val="50000"/>
                </a:schemeClr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en-US" sz="2800" dirty="0">
                <a:solidFill>
                  <a:srgbClr val="FF0000"/>
                </a:solidFill>
              </a:rPr>
              <a:t>www.springcamp.org</a:t>
            </a:r>
          </a:p>
          <a:p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324162" y="2129696"/>
            <a:ext cx="526626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華康行書體 Std W5" pitchFamily="66" charset="-120"/>
                <a:ea typeface="華康行書體 Std W5" pitchFamily="66" charset="-120"/>
              </a:rPr>
              <a:t>主題講員</a:t>
            </a:r>
            <a:r>
              <a:rPr lang="zh-TW" altLang="en-US" sz="49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華康行楷體 Std W5" panose="03000500000000000000" pitchFamily="66" charset="-120"/>
                <a:ea typeface="華康行楷體 Std W5" panose="03000500000000000000" pitchFamily="66" charset="-120"/>
              </a:rPr>
              <a:t>張路加</a:t>
            </a:r>
            <a:r>
              <a:rPr lang="zh-TW" altLang="en-US" sz="49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華康行書體 Std W5" pitchFamily="66" charset="-120"/>
                <a:ea typeface="華康行書體 Std W5" pitchFamily="66" charset="-120"/>
              </a:rPr>
              <a:t>牧師</a:t>
            </a:r>
            <a:endParaRPr lang="zh-TW" altLang="en-US" sz="49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華康行書體 Std W5" pitchFamily="66" charset="-120"/>
              <a:ea typeface="華康行書體 Std W5" pitchFamily="66" charset="-12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532370" y="6104778"/>
            <a:ext cx="6587068" cy="75940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2800" dirty="0">
                <a:solidFill>
                  <a:schemeClr val="accent2">
                    <a:lumMod val="50000"/>
                  </a:schemeClr>
                </a:solidFill>
                <a:latin typeface="華康唐風隸 Std W7" pitchFamily="66" charset="-120"/>
                <a:ea typeface="華康唐風隸 Std W7" pitchFamily="66" charset="-120"/>
              </a:rPr>
              <a:t>詳情可向 官行健弟兄查詢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99681">
            <a:off x="283052" y="1755254"/>
            <a:ext cx="2932622" cy="4396787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2794000" y="876300"/>
            <a:ext cx="5900950" cy="1355889"/>
          </a:xfrm>
          <a:prstGeom prst="roundRect">
            <a:avLst/>
          </a:prstGeom>
          <a:solidFill>
            <a:srgbClr val="0D37E9"/>
          </a:solidFill>
          <a:effectLst>
            <a:outerShdw blurRad="139700" dist="1651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90000"/>
              </a:lnSpc>
            </a:pPr>
            <a:r>
              <a:rPr lang="zh-CN" altLang="en-US" sz="2800" dirty="0">
                <a:latin typeface="黑体" pitchFamily="49" charset="-122"/>
                <a:ea typeface="黑体" pitchFamily="49" charset="-122"/>
              </a:rPr>
              <a:t>营会主题：</a:t>
            </a:r>
          </a:p>
          <a:p>
            <a:pPr lvl="1">
              <a:lnSpc>
                <a:spcPct val="90000"/>
              </a:lnSpc>
              <a:buFont typeface="Arial" charset="0"/>
              <a:buNone/>
            </a:pPr>
            <a:r>
              <a:rPr lang="zh-CN" altLang="en-US" sz="4400" dirty="0">
                <a:latin typeface="黑体" pitchFamily="49" charset="-122"/>
                <a:ea typeface="黑体" pitchFamily="49" charset="-122"/>
              </a:rPr>
              <a:t>	 </a:t>
            </a:r>
            <a:r>
              <a:rPr lang="zh-TW" altLang="en-US" sz="4800" dirty="0">
                <a:latin typeface="華康流隸體 Std W7" panose="03000700000000000000" pitchFamily="66" charset="-120"/>
                <a:ea typeface="華康流隸體 Std W7" panose="03000700000000000000" pitchFamily="66" charset="-120"/>
              </a:rPr>
              <a:t>誰掌管明天</a:t>
            </a:r>
            <a:endParaRPr lang="zh-CN" altLang="en-US" sz="4800" dirty="0">
              <a:latin typeface="華康流隸體 Std W7" panose="03000700000000000000" pitchFamily="66" charset="-120"/>
              <a:ea typeface="華康流隸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4891081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Image result for church ppt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80811" y="1704870"/>
            <a:ext cx="146706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>
                <a:solidFill>
                  <a:srgbClr val="FFFF99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明體 Std W12" panose="02020C00000000000000" pitchFamily="18" charset="-120"/>
                <a:ea typeface="華康明體 Std W12" panose="02020C00000000000000" pitchFamily="18" charset="-120"/>
              </a:rPr>
              <a:t>祝福</a:t>
            </a:r>
            <a:endParaRPr lang="en-US" sz="5000" dirty="0">
              <a:solidFill>
                <a:srgbClr val="FFFF99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明體 Std W12" panose="02020C00000000000000" pitchFamily="18" charset="-120"/>
              <a:ea typeface="華康明體 Std W12" panose="02020C00000000000000" pitchFamily="18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288971" y="4402603"/>
            <a:ext cx="262604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000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</a:rPr>
              <a:t>許學舜</a:t>
            </a:r>
            <a:r>
              <a:rPr lang="zh-CN" altLang="en-US" sz="3600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</a:rPr>
              <a:t> 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</a:rPr>
              <a:t>長老</a:t>
            </a:r>
            <a:endParaRPr lang="en-US" altLang="zh-TW" sz="3200" dirty="0">
              <a:solidFill>
                <a:schemeClr val="bg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儷黑 Std W7" panose="020B0700000000000000" pitchFamily="34" charset="-120"/>
              <a:ea typeface="華康儷黑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4911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d"/>
      </p:transition>
    </mc:Choice>
    <mc:Fallback xmlns="">
      <p:transition spd="slow"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596" y="1333577"/>
            <a:ext cx="8766808" cy="90838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111261" y="5654823"/>
            <a:ext cx="465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</a:rPr>
              <a:t>殿樂：林 佳 </a:t>
            </a:r>
            <a:r>
              <a:rPr lang="zh-TW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</a:rPr>
              <a:t>姊妹</a:t>
            </a:r>
            <a:endParaRPr lang="en-US" altLang="zh-TW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儷黑 Std W7" panose="020B0700000000000000" pitchFamily="34" charset="-120"/>
              <a:ea typeface="華康儷黑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036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</p:transition>
    </mc:Choice>
    <mc:Fallback xmlns="">
      <p:transition spd="slow">
        <p:circle/>
      </p:transition>
    </mc:Fallback>
  </mc:AlternateContent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Elemental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Soaring">
  <a:themeElements>
    <a:clrScheme name="Soaring 1">
      <a:dk1>
        <a:srgbClr val="000000"/>
      </a:dk1>
      <a:lt1>
        <a:srgbClr val="FFFFFF"/>
      </a:lt1>
      <a:dk2>
        <a:srgbClr val="0000FF"/>
      </a:dk2>
      <a:lt2>
        <a:srgbClr val="FFCC66"/>
      </a:lt2>
      <a:accent1>
        <a:srgbClr val="00FFFF"/>
      </a:accent1>
      <a:accent2>
        <a:srgbClr val="3366FF"/>
      </a:accent2>
      <a:accent3>
        <a:srgbClr val="AAAAFF"/>
      </a:accent3>
      <a:accent4>
        <a:srgbClr val="DADADA"/>
      </a:accent4>
      <a:accent5>
        <a:srgbClr val="AAFFFF"/>
      </a:accent5>
      <a:accent6>
        <a:srgbClr val="2D5CE7"/>
      </a:accent6>
      <a:hlink>
        <a:srgbClr val="FF0033"/>
      </a:hlink>
      <a:folHlink>
        <a:srgbClr val="FFFF00"/>
      </a:folHlink>
    </a:clrScheme>
    <a:fontScheme name="Soaring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oaring 1">
        <a:dk1>
          <a:srgbClr val="000000"/>
        </a:dk1>
        <a:lt1>
          <a:srgbClr val="FFFFFF"/>
        </a:lt1>
        <a:dk2>
          <a:srgbClr val="0000FF"/>
        </a:dk2>
        <a:lt2>
          <a:srgbClr val="FFCC66"/>
        </a:lt2>
        <a:accent1>
          <a:srgbClr val="00FFFF"/>
        </a:accent1>
        <a:accent2>
          <a:srgbClr val="3366FF"/>
        </a:accent2>
        <a:accent3>
          <a:srgbClr val="AAAAFF"/>
        </a:accent3>
        <a:accent4>
          <a:srgbClr val="DADADA"/>
        </a:accent4>
        <a:accent5>
          <a:srgbClr val="AAFFFF"/>
        </a:accent5>
        <a:accent6>
          <a:srgbClr val="2D5CE7"/>
        </a:accent6>
        <a:hlink>
          <a:srgbClr val="FF0033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aring 2">
        <a:dk1>
          <a:srgbClr val="000000"/>
        </a:dk1>
        <a:lt1>
          <a:srgbClr val="FFFFFF"/>
        </a:lt1>
        <a:dk2>
          <a:srgbClr val="000000"/>
        </a:dk2>
        <a:lt2>
          <a:srgbClr val="CCECFF"/>
        </a:lt2>
        <a:accent1>
          <a:srgbClr val="6699FF"/>
        </a:accent1>
        <a:accent2>
          <a:srgbClr val="66CCFF"/>
        </a:accent2>
        <a:accent3>
          <a:srgbClr val="FFFFFF"/>
        </a:accent3>
        <a:accent4>
          <a:srgbClr val="000000"/>
        </a:accent4>
        <a:accent5>
          <a:srgbClr val="B8CAFF"/>
        </a:accent5>
        <a:accent6>
          <a:srgbClr val="5CB9E7"/>
        </a:accent6>
        <a:hlink>
          <a:srgbClr val="CC99FF"/>
        </a:hlink>
        <a:folHlink>
          <a:srgbClr val="00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aring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D4D4D4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aring 4">
        <a:dk1>
          <a:srgbClr val="000000"/>
        </a:dk1>
        <a:lt1>
          <a:srgbClr val="FFFFFF"/>
        </a:lt1>
        <a:dk2>
          <a:srgbClr val="008080"/>
        </a:dk2>
        <a:lt2>
          <a:srgbClr val="FFCC66"/>
        </a:lt2>
        <a:accent1>
          <a:srgbClr val="0099CC"/>
        </a:accent1>
        <a:accent2>
          <a:srgbClr val="009999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8A8A"/>
        </a:accent6>
        <a:hlink>
          <a:srgbClr val="6600CC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aring 5">
        <a:dk1>
          <a:srgbClr val="000000"/>
        </a:dk1>
        <a:lt1>
          <a:srgbClr val="FFFFFF"/>
        </a:lt1>
        <a:dk2>
          <a:srgbClr val="993300"/>
        </a:dk2>
        <a:lt2>
          <a:srgbClr val="FFCC66"/>
        </a:lt2>
        <a:accent1>
          <a:srgbClr val="FF6633"/>
        </a:accent1>
        <a:accent2>
          <a:srgbClr val="CC6600"/>
        </a:accent2>
        <a:accent3>
          <a:srgbClr val="CAADAA"/>
        </a:accent3>
        <a:accent4>
          <a:srgbClr val="DADADA"/>
        </a:accent4>
        <a:accent5>
          <a:srgbClr val="FFB8AD"/>
        </a:accent5>
        <a:accent6>
          <a:srgbClr val="B95C00"/>
        </a:accent6>
        <a:hlink>
          <a:srgbClr val="CC0000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3084</TotalTime>
  <Words>2089</Words>
  <Application>Microsoft Office PowerPoint</Application>
  <PresentationFormat>On-screen Show (4:3)</PresentationFormat>
  <Paragraphs>273</Paragraphs>
  <Slides>87</Slides>
  <Notes>67</Notes>
  <HiddenSlides>0</HiddenSlides>
  <MMClips>0</MMClips>
  <ScaleCrop>false</ScaleCrop>
  <HeadingPairs>
    <vt:vector size="8" baseType="variant">
      <vt:variant>
        <vt:lpstr>Fonts Used</vt:lpstr>
      </vt:variant>
      <vt:variant>
        <vt:i4>31</vt:i4>
      </vt:variant>
      <vt:variant>
        <vt:lpstr>Theme</vt:lpstr>
      </vt:variant>
      <vt:variant>
        <vt:i4>4</vt:i4>
      </vt:variant>
      <vt:variant>
        <vt:lpstr>Links</vt:lpstr>
      </vt:variant>
      <vt:variant>
        <vt:i4>1</vt:i4>
      </vt:variant>
      <vt:variant>
        <vt:lpstr>Slide Titles</vt:lpstr>
      </vt:variant>
      <vt:variant>
        <vt:i4>87</vt:i4>
      </vt:variant>
    </vt:vector>
  </HeadingPairs>
  <TitlesOfParts>
    <vt:vector size="123" baseType="lpstr">
      <vt:lpstr>華康楷書體 Std W9</vt:lpstr>
      <vt:lpstr>華康行書體 Std W5</vt:lpstr>
      <vt:lpstr>Palatino Linotype</vt:lpstr>
      <vt:lpstr>Wingdings</vt:lpstr>
      <vt:lpstr>華康儷黑 Std W7</vt:lpstr>
      <vt:lpstr>文鼎粗圓</vt:lpstr>
      <vt:lpstr>Calibri</vt:lpstr>
      <vt:lpstr>Arial</vt:lpstr>
      <vt:lpstr>華康魏碑體 Std W7</vt:lpstr>
      <vt:lpstr>華康正顏楷體 Std W9</vt:lpstr>
      <vt:lpstr>華康唐風隸 Std W7</vt:lpstr>
      <vt:lpstr>黑体</vt:lpstr>
      <vt:lpstr>ＭＳ Ｐゴシック</vt:lpstr>
      <vt:lpstr>Times New Roman</vt:lpstr>
      <vt:lpstr>華康黑體 Std W7</vt:lpstr>
      <vt:lpstr>微软雅黑</vt:lpstr>
      <vt:lpstr>華康圓體 Std W9</vt:lpstr>
      <vt:lpstr>華康隸書體 Std W7</vt:lpstr>
      <vt:lpstr>Calibri Light</vt:lpstr>
      <vt:lpstr>華康龍門石碑 Std W9</vt:lpstr>
      <vt:lpstr>華康雅藝體 Std W6</vt:lpstr>
      <vt:lpstr>華康華綜體 Std W5</vt:lpstr>
      <vt:lpstr>Sprint SF</vt:lpstr>
      <vt:lpstr>華康黑體 Std W9</vt:lpstr>
      <vt:lpstr>華康行楷體 Std W5</vt:lpstr>
      <vt:lpstr>華康宗楷體 Std W7</vt:lpstr>
      <vt:lpstr>華康明體 Std W12</vt:lpstr>
      <vt:lpstr>宋体</vt:lpstr>
      <vt:lpstr>華康流隸體 Std W7</vt:lpstr>
      <vt:lpstr>新細明體</vt:lpstr>
      <vt:lpstr>华文楷体</vt:lpstr>
      <vt:lpstr>Office Theme</vt:lpstr>
      <vt:lpstr>1_Office Theme</vt:lpstr>
      <vt:lpstr>Elemental</vt:lpstr>
      <vt:lpstr>Soaring</vt:lpstr>
      <vt:lpstr>C:\public\介紹新朋友.ppt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三谷基督徒會堂  3/19/2017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拥抱正确的观点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拥抱正确的观点</vt:lpstr>
      <vt:lpstr>拥抱正确的观点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提醒：</vt:lpstr>
      <vt:lpstr>PowerPoint Presentation</vt:lpstr>
      <vt:lpstr>提醒：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第24届灣區華人春令營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CCICTV-AV</cp:lastModifiedBy>
  <cp:revision>137</cp:revision>
  <dcterms:created xsi:type="dcterms:W3CDTF">2016-12-29T18:12:43Z</dcterms:created>
  <dcterms:modified xsi:type="dcterms:W3CDTF">2017-03-19T16:26:20Z</dcterms:modified>
</cp:coreProperties>
</file>