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2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2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7BC0-87C9-4BFA-B7D5-D96DEF0DB961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A096-5DB5-4F47-A366-5D7705CAF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9435" y="3203950"/>
            <a:ext cx="46730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『</a:t>
            </a:r>
            <a:r>
              <a:rPr lang="zh-TW" altLang="en-US" sz="7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恩與愛</a:t>
            </a:r>
            <a:r>
              <a:rPr lang="en-US" altLang="zh-TW" sz="7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』</a:t>
            </a:r>
            <a:endParaRPr lang="en-US" sz="7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7400" y="4259940"/>
            <a:ext cx="27590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 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7:36-50)</a:t>
            </a:r>
            <a:endParaRPr lang="en-US" sz="3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227" y="5283194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主日信息</a:t>
            </a:r>
            <a:endParaRPr lang="en-US" sz="3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227" y="5877183"/>
            <a:ext cx="22365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en-US" altLang="zh-TW" sz="3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7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en-US" altLang="zh-TW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2017</a:t>
            </a:r>
            <a:endParaRPr lang="en-US" sz="3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3701" y="5303701"/>
            <a:ext cx="26292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薛忠勇 </a:t>
            </a:r>
            <a:r>
              <a:rPr lang="zh-TW" altLang="en-US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弟兄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5310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jesus dining with si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3063" y="3429000"/>
            <a:ext cx="424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犯罪 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  <a:sym typeface="Wingdings" panose="05000000000000000000" pitchFamily="2" charset="2"/>
              </a:rPr>
              <a:t> 知罪 求赦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705" y="338554"/>
            <a:ext cx="7420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「憂傷痛悔的心神必不輕看」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51:17)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09651" y="1872343"/>
            <a:ext cx="3529778" cy="1233715"/>
          </a:xfrm>
          <a:prstGeom prst="wedgeRoundRectCallout">
            <a:avLst>
              <a:gd name="adj1" fmla="val -50609"/>
              <a:gd name="adj2" fmla="val 8014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14810" y="1904425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你的信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救了你</a:t>
            </a:r>
            <a:endParaRPr lang="en-US" sz="32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813" y="239036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平平安安的回去罷</a:t>
            </a:r>
            <a:endParaRPr lang="en-US" sz="32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28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915" y="304799"/>
            <a:ext cx="64878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西門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身上 看到人的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自負與罪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915" y="917374"/>
            <a:ext cx="82876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身上 看到祂的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慈愛與赦罪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之恩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15" y="1486407"/>
            <a:ext cx="82876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女人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身上 看到蒙恩所顯的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愛與感激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542" y="2293455"/>
            <a:ext cx="82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「這兩個欠債的人，那個更愛主人呢？</a:t>
            </a:r>
            <a:r>
              <a:rPr lang="en-US" altLang="zh-TW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542" y="2906030"/>
            <a:ext cx="82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「我想是那多得恩免的人。</a:t>
            </a:r>
            <a:r>
              <a:rPr lang="en-US" altLang="zh-TW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27" y="4971614"/>
            <a:ext cx="8287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五兩債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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五兩的愛</a:t>
            </a:r>
            <a:endParaRPr lang="en-US" altLang="zh-TW" sz="34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五十兩債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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五十兩的愛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42" y="3677212"/>
            <a:ext cx="8846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「他許多的罪都赦免了，因為他的愛多，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但那赦免少的，他的愛就少。</a:t>
            </a:r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4894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140" y="183337"/>
            <a:ext cx="910997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倘若你問我天有多高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 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我不能給你回答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 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/>
            </a:r>
            <a:br>
              <a:rPr lang="zh-TW" altLang="en-US" sz="3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</a:b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倘若你問我海有多深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 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我無法給你深測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/>
            </a:r>
            <a:br>
              <a:rPr lang="zh-TW" altLang="en-US" sz="3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</a:b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惟有主的愛比天更高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 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這是我所能知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/>
            </a:r>
            <a:br>
              <a:rPr lang="zh-TW" altLang="en-US" sz="3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</a:b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惟有主的恩比海更深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 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這是我所領受到</a:t>
            </a:r>
            <a:endParaRPr lang="en-US" altLang="zh-TW" sz="3800" b="1" i="0" dirty="0" smtClean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啊</a:t>
            </a:r>
            <a:r>
              <a:rPr lang="en-US" altLang="zh-TW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!</a:t>
            </a:r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主的愛是何等奇妙</a:t>
            </a:r>
            <a:r>
              <a:rPr lang="en-US" altLang="zh-TW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 </a:t>
            </a:r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主的恩是何等豐富</a:t>
            </a:r>
          </a:p>
          <a:p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我這白白蒙受主愛主恩的人</a:t>
            </a:r>
          </a:p>
          <a:p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真感到無以能圖報！</a:t>
            </a:r>
            <a:r>
              <a:rPr lang="zh-TW" altLang="en-US" sz="37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37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7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461" y="5876144"/>
            <a:ext cx="835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【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奇妙的愛</a:t>
            </a:r>
            <a:r>
              <a:rPr lang="en-US" altLang="zh-TW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】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曲：楊百倫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詞：方細媚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altLang="zh-TW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1/2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534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pathway to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625" y="183337"/>
            <a:ext cx="967603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當我落在百般試煉中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 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祂就給我開出路</a:t>
            </a:r>
          </a:p>
          <a:p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當我感到前路難決時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</a:t>
            </a:r>
            <a:r>
              <a:rPr lang="zh-TW" altLang="en-US" sz="3800" b="1" dirty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祂就是我的引導</a:t>
            </a:r>
          </a:p>
          <a:p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今後願得著救主耶穌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 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成為世上的至寶</a:t>
            </a:r>
          </a:p>
          <a:p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但願一生為主所使用</a:t>
            </a:r>
            <a:r>
              <a:rPr lang="en-US" altLang="zh-TW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 </a:t>
            </a:r>
            <a:r>
              <a:rPr lang="zh-TW" altLang="en-US" sz="3800" b="1" i="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免得光陰白虛度</a:t>
            </a:r>
            <a:endParaRPr lang="en-US" altLang="zh-TW" sz="3800" b="1" i="0" dirty="0" smtClean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啊</a:t>
            </a:r>
            <a:r>
              <a:rPr lang="en-US" altLang="zh-TW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!</a:t>
            </a:r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主的愛是何等奇妙</a:t>
            </a:r>
            <a:r>
              <a:rPr lang="en-US" altLang="zh-TW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 </a:t>
            </a:r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主的恩是何等豐富</a:t>
            </a:r>
          </a:p>
          <a:p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我這白白蒙受主愛主恩的人</a:t>
            </a:r>
            <a:r>
              <a:rPr lang="en-US" altLang="zh-TW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</a:t>
            </a:r>
            <a:endParaRPr lang="zh-TW" altLang="en-US" sz="3800" dirty="0" smtClean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真感到無以能圖報！</a:t>
            </a:r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800" dirty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5" y="5876144"/>
            <a:ext cx="8486619" cy="584775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【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奇妙的愛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】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28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曲：楊百倫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</a:t>
            </a:r>
            <a:r>
              <a:rPr lang="zh-TW" altLang="en-US" sz="28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詞：方細媚</a:t>
            </a:r>
            <a:r>
              <a:rPr lang="zh-TW" altLang="en-US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</a:t>
            </a:r>
            <a:r>
              <a:rPr lang="en-US" altLang="zh-TW" sz="3200" dirty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/2 </a:t>
            </a:r>
            <a:endParaRPr lang="en-US" sz="32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02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4"/>
          <a:stretch/>
        </p:blipFill>
        <p:spPr bwMode="auto">
          <a:xfrm>
            <a:off x="1778529" y="411843"/>
            <a:ext cx="5873674" cy="57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luke 7:36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57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4513" y="4180113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  債主</a:t>
            </a:r>
            <a:endParaRPr lang="en-US" altLang="zh-TW" sz="36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欠五十兩的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endParaRPr lang="en-US" altLang="zh-TW" sz="36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欠五兩的人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9168" y="4180113"/>
            <a:ext cx="2903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</a:t>
            </a:r>
            <a:endParaRPr lang="en-US" altLang="zh-TW" sz="36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有罪的女人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法利賽人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" y="203200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u="sng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西門的表現</a:t>
            </a:r>
            <a:endParaRPr lang="en-US" sz="3600" u="sng" dirty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550" y="857233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人的通病 </a:t>
            </a:r>
            <a:r>
              <a:rPr lang="en-US" altLang="zh-TW" sz="3600" dirty="0" smtClean="0">
                <a:solidFill>
                  <a:srgbClr val="FF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ingdings" panose="05000000000000000000" pitchFamily="2" charset="2"/>
              </a:rPr>
              <a:t></a:t>
            </a:r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自以為義</a:t>
            </a:r>
            <a:r>
              <a:rPr lang="en-US" altLang="zh-TW" sz="36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36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AutoShape 4" descr="Image result for self righteo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elf righteo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briarpatchmagazine.com/images/made/varimages/articles/_resized/halo_203_350_90.jpeg"/>
          <p:cNvSpPr>
            <a:spLocks noChangeAspect="1" noChangeArrowheads="1"/>
          </p:cNvSpPr>
          <p:nvPr/>
        </p:nvSpPr>
        <p:spPr bwMode="auto">
          <a:xfrm>
            <a:off x="460375" y="160337"/>
            <a:ext cx="1929714" cy="19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5761" y="352670"/>
            <a:ext cx="1752091" cy="33337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150835" y="449942"/>
            <a:ext cx="657851" cy="1707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Image result for dwight mood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"/>
          <a:stretch/>
        </p:blipFill>
        <p:spPr bwMode="auto">
          <a:xfrm>
            <a:off x="3760321" y="1511266"/>
            <a:ext cx="1883647" cy="244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82440" y="160812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 Std W7" panose="03000700000000000000" pitchFamily="66" charset="-120"/>
                <a:ea typeface="華康唐風隸 Std W7" panose="03000700000000000000" pitchFamily="66" charset="-120"/>
              </a:rPr>
              <a:t>自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唐風隸 Std W7" panose="03000700000000000000" pitchFamily="66" charset="-120"/>
              <a:ea typeface="華康唐風隸 Std W7" panose="03000700000000000000" pitchFamily="66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9384" y="220221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 Std W7" panose="03000700000000000000" pitchFamily="66" charset="-120"/>
                <a:ea typeface="華康唐風隸 Std W7" panose="03000700000000000000" pitchFamily="66" charset="-120"/>
              </a:rPr>
              <a:t>大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唐風隸 Std W7" panose="03000700000000000000" pitchFamily="66" charset="-120"/>
              <a:ea typeface="華康唐風隸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5864" y="21227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、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勘亭流 Std W9" panose="03000900000000000000" pitchFamily="66" charset="-120"/>
              <a:ea typeface="華康勘亭流 Std W9" panose="03000900000000000000" pitchFamily="66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680" y="3945767"/>
            <a:ext cx="78566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亞伯拉罕：「我只不過是灰塵」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創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18:27)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680" y="4487521"/>
            <a:ext cx="83696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大衛：「我是在罪孽裡生的」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51:5)</a:t>
            </a:r>
          </a:p>
          <a:p>
            <a:r>
              <a:rPr lang="en-US" altLang="zh-TW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       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「我的罪孽比頭髮還多</a:t>
            </a:r>
            <a:r>
              <a:rPr lang="zh-TW" altLang="en-US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40:2)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679" y="5513010"/>
            <a:ext cx="8369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彼得：「主啊離開我，我是個罪人」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路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5:8)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193" y="6064574"/>
            <a:ext cx="8369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保羅：「罪人中的罪魁」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提前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1:15)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226" y="1429889"/>
            <a:ext cx="226055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待客之道 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:</a:t>
            </a:r>
          </a:p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1.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涼水洗腳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親嘴問安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抹油祝福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1" y="1447238"/>
            <a:ext cx="3019206" cy="251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3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pro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0" y="154930"/>
            <a:ext cx="2298186" cy="258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394" y="215596"/>
            <a:ext cx="55451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「最大的罪就是自覺無罪」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94" y="831149"/>
            <a:ext cx="3746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「法利賽」 </a:t>
            </a:r>
            <a:r>
              <a:rPr lang="en-US" altLang="zh-TW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= 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分開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394" y="1490245"/>
            <a:ext cx="64347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「我不是聖人，但肯定比你好」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4100" name="Picture 4" descr="Image result for blinding headl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99" y="2293256"/>
            <a:ext cx="2819176" cy="254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linding head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293256"/>
            <a:ext cx="3383535" cy="253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914" y="4944363"/>
            <a:ext cx="89050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驕傲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的人不懂得感恩，都認為是「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理所當然</a:t>
            </a:r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384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" y="203200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u="sng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耶穌的表現</a:t>
            </a:r>
            <a:endParaRPr lang="en-US" sz="3600" u="sng" dirty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550" y="857233"/>
            <a:ext cx="6290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偉大真</a:t>
            </a:r>
            <a:r>
              <a:rPr lang="zh-TW" altLang="en-US" sz="36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理</a:t>
            </a:r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ingdings" panose="05000000000000000000" pitchFamily="2" charset="2"/>
              </a:rPr>
              <a:t></a:t>
            </a:r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</a:t>
            </a:r>
            <a:r>
              <a:rPr lang="zh-TW" altLang="en-US" sz="36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祂有赦罪之恩</a:t>
            </a:r>
            <a:r>
              <a:rPr lang="en-US" altLang="zh-TW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36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550" y="1503564"/>
            <a:ext cx="803296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每個人在神面前都是欠債的人，無論只是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五兩或五百兩銀子，因為「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世人都犯了罪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虧缺了神的榮耀</a:t>
            </a:r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3:23)</a:t>
            </a:r>
            <a:endParaRPr lang="en-US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80" y="2751649"/>
            <a:ext cx="2776855" cy="277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" y="3132139"/>
            <a:ext cx="582884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我們都像不潔淨的人；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 所有的義都像污穢的衣服</a:t>
            </a:r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</a:p>
          <a:p>
            <a:r>
              <a:rPr lang="en-US" altLang="zh-TW" sz="3200" dirty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</a:t>
            </a:r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64:6)</a:t>
            </a:r>
            <a:endParaRPr lang="en-US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124" name="Picture 4" descr="Image result for heaps of garb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79" y="4304330"/>
            <a:ext cx="3676740" cy="253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2264228" y="3207657"/>
            <a:ext cx="5007429" cy="3048000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>
                <a:solidFill>
                  <a:srgbClr val="C00000"/>
                </a:solidFill>
                <a:latin typeface="華康儷宋 Std W7" panose="02020700000000000000" pitchFamily="18" charset="-120"/>
                <a:ea typeface="華康儷宋 Std W7" panose="02020700000000000000" pitchFamily="18" charset="-120"/>
              </a:rPr>
              <a:t>不配得</a:t>
            </a:r>
            <a:endParaRPr lang="en-US" sz="5000" dirty="0">
              <a:solidFill>
                <a:srgbClr val="C00000"/>
              </a:solidFill>
              <a:latin typeface="華康儷宋 Std W7" panose="02020700000000000000" pitchFamily="18" charset="-120"/>
              <a:ea typeface="華康儷宋 Std W7" panose="020207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6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ublic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bus flipped 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" y="203200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600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u="sng" dirty="0" smtClean="0">
                <a:solidFill>
                  <a:schemeClr val="accent5">
                    <a:lumMod val="75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女人的表現</a:t>
            </a:r>
            <a:endParaRPr lang="en-US" sz="3600" u="sng" dirty="0">
              <a:solidFill>
                <a:schemeClr val="accent5">
                  <a:lumMod val="75000"/>
                </a:schemeClr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08" y="849531"/>
            <a:ext cx="7763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那城裡有一個女人，是個</a:t>
            </a:r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罪人</a:t>
            </a:r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(37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04201"/>
              </p:ext>
            </p:extLst>
          </p:nvPr>
        </p:nvGraphicFramePr>
        <p:xfrm>
          <a:off x="1023383" y="1699062"/>
          <a:ext cx="7126514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3257"/>
                <a:gridCol w="35632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路</a:t>
                      </a:r>
                      <a:r>
                        <a:rPr lang="en-US" altLang="zh-TW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7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太</a:t>
                      </a:r>
                      <a:r>
                        <a:rPr lang="en-US" altLang="zh-TW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26</a:t>
                      </a:r>
                      <a:r>
                        <a:rPr lang="zh-TW" altLang="en-US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、可</a:t>
                      </a:r>
                      <a:r>
                        <a:rPr lang="en-US" altLang="zh-TW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14</a:t>
                      </a:r>
                      <a:r>
                        <a:rPr lang="zh-TW" altLang="en-US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、約</a:t>
                      </a:r>
                      <a:r>
                        <a:rPr lang="en-US" altLang="zh-TW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12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沒有名字的女人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伯大尼</a:t>
                      </a: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的</a:t>
                      </a:r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馬利亞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  抹耶穌的腳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   膏耶穌的頭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法利賽人西門的家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長大痳瘋西門的家</a:t>
                      </a:r>
                      <a:endParaRPr lang="en-US" sz="30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9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</TotalTime>
  <Words>730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新細明體</vt:lpstr>
      <vt:lpstr>華康儷宋 Std W7</vt:lpstr>
      <vt:lpstr>華康勘亭流 Std W9</vt:lpstr>
      <vt:lpstr>華康唐風隸 Std W7</vt:lpstr>
      <vt:lpstr>華康雅藝體 Std W6</vt:lpstr>
      <vt:lpstr>華康魏碑體 Std W7</vt:lpstr>
      <vt:lpstr>華康黑體 Std W7</vt:lpstr>
      <vt:lpstr>華康黑體 Std W9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Balex</cp:lastModifiedBy>
  <cp:revision>29</cp:revision>
  <dcterms:created xsi:type="dcterms:W3CDTF">2017-04-12T22:59:25Z</dcterms:created>
  <dcterms:modified xsi:type="dcterms:W3CDTF">2017-05-12T20:18:33Z</dcterms:modified>
</cp:coreProperties>
</file>