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17"/>
  </p:notesMasterIdLst>
  <p:sldIdLst>
    <p:sldId id="404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576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5/30/17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2816B4-CF14-4CCE-8944-14D5F7AE0BB6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59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F7DB30-2217-475A-86D1-3908A609C28B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30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AFD778-CB14-470A-B3B5-80560C0FA9C3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95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559DC7-4239-4373-9081-C1C553AADF88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79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EEBB3E-E61B-4A89-8255-AB922A48B7FD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80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899826-2BB9-45FF-81A3-CA426B854AC7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99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35226-C23D-4A45-80F9-CA3CF99AF351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31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B72C5-CA3E-4A57-A9FA-BC8CE7CEEE27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00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6F05C5-B587-4032-A113-8D1F46253CF4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7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B09FEE-5E34-4986-B2D9-FC77EB1AA6A1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023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8765B1-2C80-49C9-9653-AE579E083B68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00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588D2A-5B44-4D6C-96E0-AE51E5D8B55D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96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95D3F3-0947-400C-A6B4-62A44A0F9539}" type="slidenum">
              <a:rPr kumimoji="0" lang="zh-TW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4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B7B8C6-9619-424A-A5EF-57CBDB07548E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4393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AA851-33A1-4752-8ACA-3CC139E1558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0023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D8B971-72B2-4E0C-8DC9-BAE74186A52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246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97154-8E9C-432E-A518-26C9496B14B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265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A8FFA-209D-42E4-97B7-7A9505EE97B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3543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D604D-691A-4E75-8F1D-1B40EAFECC8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2134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1869E-F008-4444-8EA5-2FE1184B25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9129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A519D-15FE-4288-8DD2-695357EE83F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845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33DAF-2E86-4A10-AFAB-87BB7737BE2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8108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C18B3-D567-421B-B686-BD033892C57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4320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38311-284B-400D-AB3C-BA01BDB1771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154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5/30/17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fld id="{55FE2217-9499-45AA-8394-8A10594717E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7150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362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标题 1"/>
          <p:cNvSpPr txBox="1">
            <a:spLocks/>
          </p:cNvSpPr>
          <p:nvPr/>
        </p:nvSpPr>
        <p:spPr>
          <a:xfrm>
            <a:off x="1328172" y="1072849"/>
            <a:ext cx="6487656" cy="25257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65100">
                    <a:schemeClr val="bg2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【</a:t>
            </a:r>
            <a:r>
              <a:rPr lang="zh-TW" altLang="en-US" sz="5400" b="1" dirty="0">
                <a:solidFill>
                  <a:srgbClr val="C00000"/>
                </a:solidFill>
                <a:effectLst>
                  <a:glow rad="165100">
                    <a:schemeClr val="bg2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女徒大比大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65100">
                    <a:schemeClr val="bg2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】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199" y="596168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主日</a:t>
            </a:r>
            <a:r>
              <a:rPr kumimoji="0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信息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rgbClr val="FF00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7711" y="5976204"/>
            <a:ext cx="2603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5  28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 </a:t>
            </a:r>
            <a:r>
              <a:rPr kumimoji="0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 </a:t>
            </a:r>
            <a:r>
              <a:rPr kumimoji="0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201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7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rgbClr val="FF00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1579336" y="2305109"/>
            <a:ext cx="5809916" cy="86887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zh-CN" altLang="en-US" sz="3200" b="1" dirty="0">
                <a:effectLst>
                  <a:glow rad="127000">
                    <a:schemeClr val="bg2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使徒行傳 </a:t>
            </a:r>
            <a:r>
              <a:rPr lang="en-US" altLang="zh-CN" sz="3200" b="1" dirty="0">
                <a:effectLst>
                  <a:glow rad="127000">
                    <a:schemeClr val="bg2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9:36-42)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27000">
                  <a:schemeClr val="bg2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52038" y="3362598"/>
            <a:ext cx="26645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4000" b="1" kern="0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陳振鴻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</a:rPr>
              <a:t> </a:t>
            </a:r>
            <a:r>
              <a:rPr lang="zh-CN" altLang="en-US" sz="3200" b="1" kern="0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牧師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51092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五，年輕的寡婦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至於年輕的寡婦，就可以辭她，因為她們的情慾發動，違背基督的時候，就想要嫁人。她們被定罪，是因廢棄了當初所許的願，並且她們又習慣懶惰，挨家閒遊；不但是懶惰，又說長道短，好管閒事，說些不當說的話。所以我願意年輕的寡婦嫁人，生養兒女，治理家務，不給敵人辱罵的把柄，因為已經有轉去隨從撒但的。（提摩太前書第五章</a:t>
            </a:r>
            <a:r>
              <a:rPr lang="en-US" altLang="zh-CN" sz="3400" b="1">
                <a:latin typeface="DFKai-SB" panose="03000509000000000000" pitchFamily="65" charset="-120"/>
                <a:ea typeface="DFKai-SB" panose="03000509000000000000" pitchFamily="65" charset="-120"/>
              </a:rPr>
              <a:t>11-15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en-US" sz="3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en-US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0027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六，信主的婦女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信主的婦女，若家中有寡婦，自己就當救濟她們，不可累著教會，好使教會能救濟那真無倚靠的寡婦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（提摩太前書五章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514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女徒大比大</a:t>
            </a:r>
            <a:endParaRPr lang="zh-CN" altLang="en-US" sz="9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二，大比大的善舉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1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，憐憫的心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2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，慷慨的心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3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，創意的心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4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，使命的心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30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女徒大比大</a:t>
            </a:r>
            <a:endParaRPr lang="zh-CN" altLang="en-US" sz="9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三，大比大的經歷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1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，廣行善事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2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，多施賙濟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3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，死而復活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6600" b="1">
                <a:latin typeface="DFKai-SB" panose="03000509000000000000" pitchFamily="65" charset="-120"/>
                <a:ea typeface="DFKai-SB" panose="03000509000000000000" pitchFamily="65" charset="-120"/>
              </a:rPr>
              <a:t>	4</a:t>
            </a: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，多人信主</a:t>
            </a:r>
          </a:p>
        </p:txBody>
      </p:sp>
    </p:spTree>
    <p:extLst>
      <p:ext uri="{BB962C8B-B14F-4D97-AF65-F5344CB8AC3E}">
        <p14:creationId xmlns:p14="http://schemas.microsoft.com/office/powerpoint/2010/main" val="19043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9600" b="1">
                <a:ea typeface="DFKai-SB" pitchFamily="65" charset="-120"/>
              </a:rPr>
              <a:t>今日金句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zh-CN" b="1">
                <a:ea typeface="新細明體" panose="02020500000000000000" pitchFamily="18" charset="-120"/>
              </a:rPr>
              <a:t>	</a:t>
            </a:r>
            <a:r>
              <a:rPr lang="zh-TW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我實在告訴你們：這些事你們既做在我這弟兄中一個最小的身上，就是做在我身上了。</a:t>
            </a: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（馬太福音第二十五章</a:t>
            </a:r>
            <a:r>
              <a:rPr lang="en-US" altLang="zh-CN" sz="6000" b="1">
                <a:latin typeface="DFKai-SB" panose="03000509000000000000" pitchFamily="65" charset="-120"/>
                <a:ea typeface="DFKai-SB" panose="03000509000000000000" pitchFamily="65" charset="-120"/>
              </a:rPr>
              <a:t>40</a:t>
            </a:r>
            <a:r>
              <a:rPr lang="zh-TW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節</a:t>
            </a: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zh-TW" altLang="en-US" sz="60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4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143" y="-20138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【</a:t>
            </a:r>
            <a:r>
              <a:rPr lang="zh-CN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女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徒大比</a:t>
            </a:r>
            <a:r>
              <a:rPr lang="zh-CN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大</a:t>
            </a:r>
            <a:r>
              <a:rPr lang="en-US" altLang="zh-TW" sz="40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】</a:t>
            </a:r>
            <a:endParaRPr lang="zh-CN" alt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277" y="636814"/>
            <a:ext cx="8915397" cy="4495800"/>
          </a:xfrm>
        </p:spPr>
        <p:txBody>
          <a:bodyPr/>
          <a:lstStyle/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None/>
            </a:pPr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約帕有一個女徒，名叫大比大，翻希臘話就是多加。她廣行善事，多施賙濟。當時，她患病而死，有人把她洗了，停在樓上。呂大原與約帕相近；門徒聽見彼得在那裡，就打發兩個人去見他，央求他說：快到我們那裡去，不要耽延！彼得就起身和他們同去。到了，便有人領他上樓。眾寡婦都站在彼得旁邊哭，拿多加與她們同在時所做的裡衣外衣給他看。彼得叫她們都出去，就跪下禱告，轉身對著死人說：大比大，起來！她就睜開眼睛，見了彼得，便坐起來。彼得伸手扶她起來，叫眾聖徒和寡婦進去，把多加活活地交給他們。這事傳遍了約帕，就有許多人信了主。 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None/>
            </a:pPr>
            <a:r>
              <a:rPr lang="zh-CN" alt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</a:t>
            </a:r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使徒行傳第九章</a:t>
            </a:r>
            <a:r>
              <a:rPr lang="en-US" altLang="zh-C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36-42</a:t>
            </a:r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節）</a:t>
            </a:r>
          </a:p>
        </p:txBody>
      </p:sp>
    </p:spTree>
    <p:extLst>
      <p:ext uri="{BB962C8B-B14F-4D97-AF65-F5344CB8AC3E}">
        <p14:creationId xmlns:p14="http://schemas.microsoft.com/office/powerpoint/2010/main" val="251001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女徒大比大</a:t>
            </a:r>
            <a:endParaRPr lang="zh-CN" altLang="en-US" sz="9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一，大比大的背景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二，大比大的善舉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三，大比大的經歷</a:t>
            </a:r>
          </a:p>
        </p:txBody>
      </p:sp>
    </p:spTree>
    <p:extLst>
      <p:ext uri="{BB962C8B-B14F-4D97-AF65-F5344CB8AC3E}">
        <p14:creationId xmlns:p14="http://schemas.microsoft.com/office/powerpoint/2010/main" val="508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女徒大比大</a:t>
            </a:r>
            <a:endParaRPr lang="zh-CN" altLang="en-US" sz="9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一，大比大的背景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1</a:t>
            </a: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，希臘名多加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2</a:t>
            </a: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，羚羊的意思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3</a:t>
            </a:r>
            <a:r>
              <a:rPr lang="zh-CN" altLang="en-US" sz="7200" b="1">
                <a:latin typeface="DFKai-SB" panose="03000509000000000000" pitchFamily="65" charset="-120"/>
                <a:ea typeface="DFKai-SB" panose="03000509000000000000" pitchFamily="65" charset="-120"/>
              </a:rPr>
              <a:t>，與寡婦同在</a:t>
            </a:r>
            <a:endParaRPr lang="en-US" altLang="zh-CN" sz="72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60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一，有靠的寡婦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二，無靠的寡婦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三，宴樂的寡婦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四，事奉的寡婦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五，年輕的寡婦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六，信主的婦女</a:t>
            </a: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296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一，有靠的寡婦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000" b="1">
                <a:latin typeface="DFKai-SB" panose="03000509000000000000" pitchFamily="65" charset="-120"/>
                <a:ea typeface="DFKai-SB" panose="03000509000000000000" pitchFamily="65" charset="-120"/>
              </a:rPr>
              <a:t>若寡婦有兒女，或有孫子、孫女，便叫他們先在自己家中學著行孝，報答親恩，因為這在神面前是可悅納的。（提摩太前書第五章</a:t>
            </a:r>
            <a:r>
              <a:rPr lang="en-US" altLang="zh-CN" sz="5000" b="1">
                <a:latin typeface="DFKai-SB" panose="03000509000000000000" pitchFamily="65" charset="-120"/>
                <a:ea typeface="DFKai-SB" panose="03000509000000000000" pitchFamily="65" charset="-120"/>
              </a:rPr>
              <a:t>4</a:t>
            </a:r>
            <a:r>
              <a:rPr lang="zh-CN" altLang="en-US" sz="50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zh-CN" sz="50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73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二，無靠的寡婦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那獨居無靠真為寡婦的，是仰賴神，晝夜不住地祈求禱告。（提摩太前書第五章</a:t>
            </a:r>
            <a:r>
              <a:rPr lang="en-US" altLang="zh-CN" sz="6000" b="1"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zh-CN" sz="60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en-US" sz="5400"/>
          </a:p>
          <a:p>
            <a:pPr marL="0" indent="0">
              <a:buFontTx/>
              <a:buNone/>
            </a:pP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493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三，宴樂的寡婦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但那好宴樂的寡婦，正活著的時候也是死的。這些事你要囑咐她們，叫她們無可指責。（提摩太前書第五章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6-7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en-US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10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聖經記載寡婦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6600" b="1">
                <a:latin typeface="DFKai-SB" panose="03000509000000000000" pitchFamily="65" charset="-120"/>
                <a:ea typeface="DFKai-SB" panose="03000509000000000000" pitchFamily="65" charset="-120"/>
              </a:rPr>
              <a:t>四，事奉的寡婦</a:t>
            </a:r>
            <a:endParaRPr lang="en-US" altLang="zh-CN" sz="6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zh-CN" altLang="en-US" sz="4400" b="1">
                <a:latin typeface="DFKai-SB" panose="03000509000000000000" pitchFamily="65" charset="-120"/>
                <a:ea typeface="DFKai-SB" panose="03000509000000000000" pitchFamily="65" charset="-120"/>
              </a:rPr>
              <a:t>寡婦記在冊子上，必須年紀到六十歲，從來只作一個丈夫的妻子，又有行善的名聲，就如養育兒女，接待遠人，洗聖徒的腳，救濟遭難的人，竭力行各樣善事。（提摩太前書第五章</a:t>
            </a:r>
            <a:r>
              <a:rPr lang="en-US" altLang="zh-CN" sz="4400" b="1">
                <a:latin typeface="DFKai-SB" panose="03000509000000000000" pitchFamily="65" charset="-120"/>
                <a:ea typeface="DFKai-SB" panose="03000509000000000000" pitchFamily="65" charset="-120"/>
              </a:rPr>
              <a:t>9-10</a:t>
            </a:r>
            <a:r>
              <a:rPr lang="zh-CN" altLang="en-US" sz="44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  <a:endParaRPr lang="en-US" altLang="en-US" sz="4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endParaRPr lang="en-US" altLang="zh-CN" sz="54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FontTx/>
              <a:buNone/>
            </a:pPr>
            <a:r>
              <a:rPr lang="en-US" altLang="zh-CN" sz="7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986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2746</TotalTime>
  <Words>697</Words>
  <Application>Microsoft Macintosh PowerPoint</Application>
  <PresentationFormat>On-screen Show (4:3)</PresentationFormat>
  <Paragraphs>82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Arial</vt:lpstr>
      <vt:lpstr>華康黑體 Std W7</vt:lpstr>
      <vt:lpstr>華康黑體 Std W9</vt:lpstr>
      <vt:lpstr>華康宗楷體 Std W7</vt:lpstr>
      <vt:lpstr>DFKai-SB</vt:lpstr>
      <vt:lpstr>微软雅黑</vt:lpstr>
      <vt:lpstr>華康雅藝體 Std W6</vt:lpstr>
      <vt:lpstr>华文楷体</vt:lpstr>
      <vt:lpstr>Calibri Light</vt:lpstr>
      <vt:lpstr>Wingdings</vt:lpstr>
      <vt:lpstr>新細明體</vt:lpstr>
      <vt:lpstr>Calibri</vt:lpstr>
      <vt:lpstr>宋体</vt:lpstr>
      <vt:lpstr>Office Theme</vt:lpstr>
      <vt:lpstr>Mountain Top</vt:lpstr>
      <vt:lpstr>PowerPoint Presentation</vt:lpstr>
      <vt:lpstr>【女徒大比大】</vt:lpstr>
      <vt:lpstr>女徒大比大</vt:lpstr>
      <vt:lpstr>女徒大比大</vt:lpstr>
      <vt:lpstr>聖經記載寡婦</vt:lpstr>
      <vt:lpstr>聖經記載寡婦</vt:lpstr>
      <vt:lpstr>聖經記載寡婦</vt:lpstr>
      <vt:lpstr>聖經記載寡婦</vt:lpstr>
      <vt:lpstr>聖經記載寡婦</vt:lpstr>
      <vt:lpstr>聖經記載寡婦</vt:lpstr>
      <vt:lpstr>聖經記載寡婦</vt:lpstr>
      <vt:lpstr>女徒大比大</vt:lpstr>
      <vt:lpstr>女徒大比大</vt:lpstr>
      <vt:lpstr>今日金句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104</cp:revision>
  <dcterms:created xsi:type="dcterms:W3CDTF">2016-12-29T18:12:43Z</dcterms:created>
  <dcterms:modified xsi:type="dcterms:W3CDTF">2017-05-30T15:48:11Z</dcterms:modified>
</cp:coreProperties>
</file>