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59" r:id="rId2"/>
    <p:sldId id="360" r:id="rId3"/>
    <p:sldId id="361" r:id="rId4"/>
    <p:sldId id="362" r:id="rId5"/>
    <p:sldId id="363" r:id="rId6"/>
    <p:sldId id="364" r:id="rId7"/>
    <p:sldId id="365" r:id="rId8"/>
    <p:sldId id="366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74" r:id="rId17"/>
    <p:sldId id="375" r:id="rId18"/>
    <p:sldId id="3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993300"/>
    <a:srgbClr val="80008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72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1648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6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DAA55-E848-4A00-BF88-7695207FC2D8}" type="datetimeFigureOut">
              <a:rPr lang="en-US" smtClean="0"/>
              <a:t>6/13/17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41D97-632E-4216-AE74-B0691C0AE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11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81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1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99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84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90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6/13/17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09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6/13/17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13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6/13/17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9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6/13/17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1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6/13/17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52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6/13/17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69B99-1108-455D-B3B6-AA29F1CC0F27}" type="datetimeFigureOut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5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pray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1950" y="535769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主日信息</a:t>
            </a:r>
            <a:endParaRPr lang="en-US" sz="40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2055" y="6004025"/>
            <a:ext cx="24449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6/11/2017</a:t>
            </a:r>
            <a:endParaRPr lang="en-US" sz="40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0700" y="2584787"/>
            <a:ext cx="52325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宋體 Std W9" panose="02020900000000000000" pitchFamily="18" charset="-120"/>
                <a:ea typeface="華康雅宋體 Std W9" panose="02020900000000000000" pitchFamily="18" charset="-120"/>
              </a:rPr>
              <a:t>『</a:t>
            </a:r>
            <a:r>
              <a:rPr lang="zh-TW" alt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宋體 Std W9" panose="02020900000000000000" pitchFamily="18" charset="-120"/>
                <a:ea typeface="華康雅宋體 Std W9" panose="02020900000000000000" pitchFamily="18" charset="-120"/>
              </a:rPr>
              <a:t>有求必應</a:t>
            </a:r>
            <a:r>
              <a:rPr lang="en-US" altLang="zh-TW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宋體 Std W9" panose="02020900000000000000" pitchFamily="18" charset="-120"/>
                <a:ea typeface="華康雅宋體 Std W9" panose="02020900000000000000" pitchFamily="18" charset="-120"/>
              </a:rPr>
              <a:t>?』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雅宋體 Std W9" panose="02020900000000000000" pitchFamily="18" charset="-120"/>
              <a:ea typeface="華康雅宋體 Std W9" panose="02020900000000000000" pitchFamily="18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1489" y="3600450"/>
            <a:ext cx="2162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prstClr val="white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路</a:t>
            </a:r>
            <a:r>
              <a:rPr lang="en-US" altLang="zh-TW" sz="3600" dirty="0" smtClean="0">
                <a:solidFill>
                  <a:prstClr val="white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11:1-13</a:t>
            </a:r>
            <a:endParaRPr lang="en-US" sz="3600" dirty="0">
              <a:solidFill>
                <a:prstClr val="white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0338" y="5959407"/>
            <a:ext cx="27671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薛忠勇 </a:t>
            </a:r>
            <a:r>
              <a:rPr lang="zh-TW" altLang="en-US" sz="34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弟兄</a:t>
            </a:r>
            <a:endParaRPr lang="en-US" sz="34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65774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Image result for blue sky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43226"/>
            <a:ext cx="9144000" cy="690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Image result for church bell with rop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6" t="30494" r="21411" b="5593"/>
          <a:stretch/>
        </p:blipFill>
        <p:spPr bwMode="auto">
          <a:xfrm>
            <a:off x="-391887" y="-304483"/>
            <a:ext cx="3624943" cy="484150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02428" y="2468315"/>
            <a:ext cx="51571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保護你的，必不打盹</a:t>
            </a:r>
            <a:r>
              <a:rPr lang="en-US" altLang="zh-TW" sz="4000" dirty="0" smtClean="0"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...</a:t>
            </a:r>
          </a:p>
          <a:p>
            <a:r>
              <a:rPr lang="zh-TW" altLang="en-US" sz="4000" dirty="0" smtClean="0"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也不睡覺</a:t>
            </a:r>
            <a:r>
              <a:rPr lang="zh-TW" altLang="en-US" sz="3600" dirty="0" smtClean="0"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 </a:t>
            </a:r>
            <a:r>
              <a:rPr lang="en-US" altLang="zh-TW" sz="3400" dirty="0" smtClean="0"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400" dirty="0" smtClean="0"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詩</a:t>
            </a:r>
            <a:r>
              <a:rPr lang="en-US" altLang="zh-TW" sz="3400" dirty="0" smtClean="0"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121:3-4)</a:t>
            </a:r>
            <a:endParaRPr lang="en-US" sz="3400" dirty="0">
              <a:solidFill>
                <a:prstClr val="white"/>
              </a:solidFill>
              <a:effectLst>
                <a:glow rad="101600">
                  <a:srgbClr val="ED7D31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628" y="4359423"/>
            <a:ext cx="918482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應當求那厚賜與眾人，也不斥責人的神</a:t>
            </a:r>
            <a:endParaRPr lang="en-US" altLang="zh-TW" sz="4000" dirty="0" smtClean="0">
              <a:solidFill>
                <a:prstClr val="white"/>
              </a:solidFill>
              <a:effectLst>
                <a:glow rad="101600">
                  <a:srgbClr val="ED7D31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  <a:p>
            <a:r>
              <a:rPr lang="zh-TW" altLang="en-US" sz="3400" dirty="0" smtClean="0"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主就必賜給我們 </a:t>
            </a:r>
            <a:r>
              <a:rPr lang="en-US" altLang="zh-TW" sz="3400" dirty="0" smtClean="0"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400" dirty="0" smtClean="0"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雅</a:t>
            </a:r>
            <a:r>
              <a:rPr lang="en-US" altLang="zh-TW" sz="3400" dirty="0" smtClean="0"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1:5)</a:t>
            </a:r>
            <a:endParaRPr lang="en-US" sz="3400" dirty="0">
              <a:solidFill>
                <a:prstClr val="white"/>
              </a:solidFill>
              <a:effectLst>
                <a:glow rad="101600">
                  <a:srgbClr val="ED7D31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70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ray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5" b="6038"/>
          <a:stretch/>
        </p:blipFill>
        <p:spPr bwMode="auto">
          <a:xfrm>
            <a:off x="1" y="2266951"/>
            <a:ext cx="9144000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pray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5" b="76607"/>
          <a:stretch/>
        </p:blipFill>
        <p:spPr bwMode="auto">
          <a:xfrm>
            <a:off x="0" y="1"/>
            <a:ext cx="9144001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0401" y="222069"/>
            <a:ext cx="338265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800" dirty="0" smtClean="0">
                <a:solidFill>
                  <a:prstClr val="black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三</a:t>
            </a:r>
            <a:r>
              <a:rPr lang="en-US" altLang="zh-TW" sz="3800" dirty="0" smtClean="0">
                <a:solidFill>
                  <a:prstClr val="black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. </a:t>
            </a:r>
            <a:r>
              <a:rPr lang="zh-TW" altLang="en-US" sz="3800" u="sng" dirty="0" smtClean="0">
                <a:solidFill>
                  <a:prstClr val="black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錯誤的態度</a:t>
            </a:r>
            <a:endParaRPr lang="en-US" sz="3800" u="sng" dirty="0">
              <a:solidFill>
                <a:prstClr val="black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5851" y="892646"/>
            <a:ext cx="6542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「情詞迫切的直求」</a:t>
            </a:r>
            <a:r>
              <a:rPr lang="en-US" altLang="zh-TW" sz="32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(8</a:t>
            </a:r>
            <a:r>
              <a:rPr lang="zh-TW" altLang="en-US" sz="32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節</a:t>
            </a:r>
            <a:r>
              <a:rPr lang="en-US" altLang="zh-TW" sz="32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sz="3200" dirty="0">
              <a:solidFill>
                <a:prstClr val="black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4445" y="1538977"/>
            <a:ext cx="48013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4472C4">
                    <a:lumMod val="50000"/>
                  </a:srgb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馬虎敷衍、不夠真心、</a:t>
            </a:r>
            <a:endParaRPr lang="en-US" altLang="zh-TW" sz="3600" dirty="0" smtClean="0">
              <a:solidFill>
                <a:srgbClr val="4472C4">
                  <a:lumMod val="50000"/>
                </a:srgbClr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  <a:p>
            <a:r>
              <a:rPr lang="zh-TW" altLang="en-US" sz="3600" dirty="0" smtClean="0">
                <a:solidFill>
                  <a:srgbClr val="4472C4">
                    <a:lumMod val="50000"/>
                  </a:srgb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和尚唸經、有口無心</a:t>
            </a:r>
            <a:endParaRPr lang="en-US" sz="3600" dirty="0">
              <a:solidFill>
                <a:srgbClr val="4472C4">
                  <a:lumMod val="50000"/>
                </a:srgbClr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6892" y="2804441"/>
            <a:ext cx="6542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</a:t>
            </a:r>
            <a:r>
              <a:rPr lang="zh-TW" altLang="en-US" sz="36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祈求、尋找、叩門</a:t>
            </a:r>
            <a:r>
              <a:rPr lang="zh-TW" altLang="en-US" sz="36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  <a:r>
              <a:rPr lang="en-US" altLang="zh-TW" sz="32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(9</a:t>
            </a:r>
            <a:r>
              <a:rPr lang="zh-TW" altLang="en-US" sz="32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節</a:t>
            </a:r>
            <a:r>
              <a:rPr lang="en-US" altLang="zh-TW" sz="32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sz="3200" dirty="0">
              <a:solidFill>
                <a:prstClr val="black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12290" name="Picture 2" descr="Image result for luke 11:1-1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4365" r="6217" b="4925"/>
          <a:stretch/>
        </p:blipFill>
        <p:spPr bwMode="auto">
          <a:xfrm>
            <a:off x="871165" y="3641732"/>
            <a:ext cx="3262605" cy="30858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 result for changing tv channe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373" y="3646294"/>
            <a:ext cx="4726338" cy="3146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6278120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theat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4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hanging up ph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33" y="2397579"/>
            <a:ext cx="3412971" cy="2559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2" name="Picture 6" descr="Image result for hanging up pho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204" y="293914"/>
            <a:ext cx="5105400" cy="1809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3173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george mul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18" y="359228"/>
            <a:ext cx="5624739" cy="2343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1518" y="3526971"/>
            <a:ext cx="875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尋找</a:t>
            </a:r>
            <a:r>
              <a:rPr lang="en-US" altLang="zh-TW" sz="36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–</a:t>
            </a:r>
            <a:r>
              <a:rPr lang="zh-TW" altLang="en-US" sz="36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到神那一方 </a:t>
            </a:r>
            <a:r>
              <a:rPr lang="en-US" altLang="zh-TW" sz="36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6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申</a:t>
            </a:r>
            <a:r>
              <a:rPr lang="en-US" altLang="zh-TW" sz="36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4:29</a:t>
            </a:r>
            <a:r>
              <a:rPr lang="zh-TW" altLang="en-US" sz="36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、賽</a:t>
            </a:r>
            <a:r>
              <a:rPr lang="en-US" altLang="zh-TW" sz="36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55:6</a:t>
            </a:r>
            <a:r>
              <a:rPr lang="zh-TW" altLang="en-US" sz="36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r>
              <a:rPr lang="en-US" altLang="zh-TW" sz="36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65:1)</a:t>
            </a:r>
            <a:endParaRPr lang="en-US" sz="3600" dirty="0">
              <a:solidFill>
                <a:prstClr val="black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1518" y="2873826"/>
            <a:ext cx="4185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祈求</a:t>
            </a:r>
            <a:r>
              <a:rPr lang="en-US" altLang="zh-TW" sz="36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–</a:t>
            </a:r>
            <a:r>
              <a:rPr lang="zh-TW" altLang="en-US" sz="36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在人這一方 </a:t>
            </a:r>
            <a:endParaRPr lang="en-US" sz="3600" dirty="0">
              <a:solidFill>
                <a:prstClr val="black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5592" y="4180116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叩門</a:t>
            </a:r>
            <a:r>
              <a:rPr lang="en-US" altLang="zh-TW" sz="36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–</a:t>
            </a:r>
            <a:r>
              <a:rPr lang="zh-TW" altLang="en-US" sz="36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積極採取行動</a:t>
            </a:r>
            <a:endParaRPr lang="en-US" sz="3600" dirty="0">
              <a:solidFill>
                <a:prstClr val="black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1518" y="4829167"/>
            <a:ext cx="84946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prstClr val="black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禱告</a:t>
            </a:r>
            <a:r>
              <a:rPr lang="zh-TW" altLang="en-US" sz="3600" dirty="0" smtClean="0">
                <a:solidFill>
                  <a:srgbClr val="4472C4">
                    <a:lumMod val="75000"/>
                  </a:srgb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不是求神改變心意</a:t>
            </a:r>
            <a:r>
              <a:rPr lang="zh-TW" altLang="en-US" sz="3600" dirty="0" smtClean="0">
                <a:solidFill>
                  <a:prstClr val="black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成就我們的慾望，</a:t>
            </a:r>
            <a:endParaRPr lang="en-US" altLang="zh-TW" sz="3600" dirty="0" smtClean="0">
              <a:solidFill>
                <a:prstClr val="black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  <a:p>
            <a:r>
              <a:rPr lang="zh-TW" altLang="en-US" sz="3600" dirty="0" smtClean="0">
                <a:solidFill>
                  <a:prstClr val="black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而是過程中</a:t>
            </a:r>
            <a:r>
              <a:rPr lang="zh-TW" altLang="en-US" sz="3600" dirty="0" smtClean="0">
                <a:solidFill>
                  <a:srgbClr val="4472C4">
                    <a:lumMod val="75000"/>
                  </a:srgb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改變自己來配合</a:t>
            </a:r>
            <a:r>
              <a:rPr lang="zh-TW" altLang="en-US" sz="3600" dirty="0" smtClean="0">
                <a:solidFill>
                  <a:prstClr val="black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神的旨意。</a:t>
            </a:r>
            <a:endParaRPr lang="en-US" sz="3600" dirty="0">
              <a:solidFill>
                <a:prstClr val="black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277" y="6029496"/>
            <a:ext cx="9603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4472C4">
                    <a:lumMod val="50000"/>
                  </a:srgbClr>
                </a:solidFill>
                <a:ea typeface="華康雅藝體 Std W6" panose="040B0600000000000000" pitchFamily="82" charset="-120"/>
              </a:rPr>
              <a:t>I want </a:t>
            </a:r>
            <a:r>
              <a:rPr lang="en-US" altLang="zh-TW" sz="3200" dirty="0" smtClean="0">
                <a:solidFill>
                  <a:srgbClr val="4472C4">
                    <a:lumMod val="50000"/>
                  </a:srgbClr>
                </a:solidFill>
                <a:ea typeface="華康雅藝體 Std W6" panose="040B0600000000000000" pitchFamily="82" charset="-120"/>
              </a:rPr>
              <a:t>(</a:t>
            </a:r>
            <a:r>
              <a:rPr lang="zh-TW" altLang="en-US" sz="3200" dirty="0" smtClean="0">
                <a:solidFill>
                  <a:srgbClr val="4472C4">
                    <a:lumMod val="50000"/>
                  </a:srgbClr>
                </a:solidFill>
                <a:ea typeface="華康雅藝體 Std W6" panose="040B0600000000000000" pitchFamily="82" charset="-120"/>
              </a:rPr>
              <a:t>我要</a:t>
            </a:r>
            <a:r>
              <a:rPr lang="en-US" altLang="zh-TW" sz="3200" dirty="0" smtClean="0">
                <a:solidFill>
                  <a:srgbClr val="4472C4">
                    <a:lumMod val="50000"/>
                  </a:srgbClr>
                </a:solidFill>
                <a:ea typeface="華康雅藝體 Std W6" panose="040B0600000000000000" pitchFamily="82" charset="-120"/>
              </a:rPr>
              <a:t>) </a:t>
            </a:r>
            <a:r>
              <a:rPr lang="en-US" altLang="zh-TW" sz="3200" b="1" dirty="0" smtClean="0">
                <a:solidFill>
                  <a:srgbClr val="C00000"/>
                </a:solidFill>
                <a:ea typeface="華康雅藝體 Std W6" panose="040B0600000000000000" pitchFamily="82" charset="-120"/>
                <a:sym typeface="Wingdings" panose="05000000000000000000" pitchFamily="2" charset="2"/>
              </a:rPr>
              <a:t></a:t>
            </a:r>
            <a:r>
              <a:rPr lang="en-US" altLang="zh-TW" sz="3200" dirty="0" smtClean="0">
                <a:solidFill>
                  <a:srgbClr val="4472C4">
                    <a:lumMod val="50000"/>
                  </a:srgbClr>
                </a:solidFill>
                <a:ea typeface="華康雅藝體 Std W6" panose="040B0600000000000000" pitchFamily="82" charset="-120"/>
              </a:rPr>
              <a:t> </a:t>
            </a:r>
            <a:r>
              <a:rPr lang="en-US" altLang="zh-TW" sz="3200" b="1" dirty="0" smtClean="0">
                <a:solidFill>
                  <a:srgbClr val="4472C4">
                    <a:lumMod val="50000"/>
                  </a:srgbClr>
                </a:solidFill>
                <a:ea typeface="華康雅藝體 Std W6" panose="040B0600000000000000" pitchFamily="82" charset="-120"/>
              </a:rPr>
              <a:t>I will </a:t>
            </a:r>
            <a:r>
              <a:rPr lang="en-US" altLang="zh-TW" sz="3200" dirty="0" smtClean="0">
                <a:solidFill>
                  <a:srgbClr val="4472C4">
                    <a:lumMod val="50000"/>
                  </a:srgbClr>
                </a:solidFill>
                <a:ea typeface="華康雅藝體 Std W6" panose="040B0600000000000000" pitchFamily="82" charset="-120"/>
              </a:rPr>
              <a:t>(</a:t>
            </a:r>
            <a:r>
              <a:rPr lang="zh-TW" altLang="en-US" sz="3200" dirty="0" smtClean="0">
                <a:solidFill>
                  <a:srgbClr val="4472C4">
                    <a:lumMod val="50000"/>
                  </a:srgbClr>
                </a:solidFill>
                <a:ea typeface="華康雅藝體 Std W6" panose="040B0600000000000000" pitchFamily="82" charset="-120"/>
              </a:rPr>
              <a:t>我願意</a:t>
            </a:r>
            <a:r>
              <a:rPr lang="en-US" altLang="zh-TW" sz="3200" dirty="0" smtClean="0">
                <a:solidFill>
                  <a:srgbClr val="4472C4">
                    <a:lumMod val="50000"/>
                  </a:srgbClr>
                </a:solidFill>
                <a:ea typeface="華康雅藝體 Std W6" panose="040B0600000000000000" pitchFamily="82" charset="-120"/>
              </a:rPr>
              <a:t>)</a:t>
            </a:r>
            <a:r>
              <a:rPr lang="en-US" altLang="zh-TW" sz="3200" b="1" dirty="0" smtClean="0">
                <a:solidFill>
                  <a:srgbClr val="4472C4">
                    <a:lumMod val="50000"/>
                  </a:srgbClr>
                </a:solidFill>
                <a:ea typeface="華康雅藝體 Std W6" panose="040B0600000000000000" pitchFamily="82" charset="-120"/>
                <a:sym typeface="Wingdings" panose="05000000000000000000" pitchFamily="2" charset="2"/>
              </a:rPr>
              <a:t> </a:t>
            </a:r>
            <a:r>
              <a:rPr lang="en-US" altLang="zh-TW" sz="3200" b="1" dirty="0" smtClean="0">
                <a:solidFill>
                  <a:srgbClr val="C00000"/>
                </a:solidFill>
                <a:ea typeface="華康雅藝體 Std W6" panose="040B0600000000000000" pitchFamily="82" charset="-120"/>
                <a:sym typeface="Wingdings" panose="05000000000000000000" pitchFamily="2" charset="2"/>
              </a:rPr>
              <a:t></a:t>
            </a:r>
            <a:r>
              <a:rPr lang="en-US" altLang="zh-TW" sz="3200" dirty="0" smtClean="0">
                <a:solidFill>
                  <a:srgbClr val="4472C4">
                    <a:lumMod val="50000"/>
                  </a:srgbClr>
                </a:solidFill>
                <a:ea typeface="華康雅藝體 Std W6" panose="040B0600000000000000" pitchFamily="82" charset="-120"/>
              </a:rPr>
              <a:t> </a:t>
            </a:r>
            <a:r>
              <a:rPr lang="en-US" altLang="zh-TW" sz="3200" b="1" dirty="0" smtClean="0">
                <a:solidFill>
                  <a:srgbClr val="4472C4">
                    <a:lumMod val="50000"/>
                  </a:srgbClr>
                </a:solidFill>
                <a:ea typeface="華康雅藝體 Std W6" panose="040B0600000000000000" pitchFamily="82" charset="-120"/>
              </a:rPr>
              <a:t>God’s will </a:t>
            </a:r>
            <a:r>
              <a:rPr lang="en-US" altLang="zh-TW" sz="3200" dirty="0" smtClean="0">
                <a:solidFill>
                  <a:srgbClr val="4472C4">
                    <a:lumMod val="50000"/>
                  </a:srgbClr>
                </a:solidFill>
                <a:ea typeface="華康雅藝體 Std W6" panose="040B0600000000000000" pitchFamily="82" charset="-120"/>
              </a:rPr>
              <a:t>(</a:t>
            </a:r>
            <a:r>
              <a:rPr lang="zh-TW" altLang="en-US" sz="3200" dirty="0" smtClean="0">
                <a:solidFill>
                  <a:srgbClr val="4472C4">
                    <a:lumMod val="50000"/>
                  </a:srgbClr>
                </a:solidFill>
                <a:ea typeface="華康雅藝體 Std W6" panose="040B0600000000000000" pitchFamily="82" charset="-120"/>
              </a:rPr>
              <a:t>神旨意</a:t>
            </a:r>
            <a:r>
              <a:rPr lang="en-US" altLang="zh-TW" sz="3200" dirty="0" smtClean="0">
                <a:solidFill>
                  <a:srgbClr val="4472C4">
                    <a:lumMod val="50000"/>
                  </a:srgbClr>
                </a:solidFill>
                <a:ea typeface="華康雅藝體 Std W6" panose="040B0600000000000000" pitchFamily="82" charset="-120"/>
              </a:rPr>
              <a:t>)</a:t>
            </a:r>
            <a:endParaRPr lang="en-US" sz="3200" dirty="0">
              <a:solidFill>
                <a:srgbClr val="4472C4">
                  <a:lumMod val="50000"/>
                </a:srgbClr>
              </a:solidFill>
              <a:ea typeface="華康雅藝體 Std W6" panose="040B06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2801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6"/>
          <a:stretch/>
        </p:blipFill>
        <p:spPr bwMode="auto">
          <a:xfrm>
            <a:off x="210518" y="463238"/>
            <a:ext cx="4655398" cy="5468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Image result for old children coloring boo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7" b="53349"/>
          <a:stretch/>
        </p:blipFill>
        <p:spPr bwMode="auto">
          <a:xfrm>
            <a:off x="5094514" y="980614"/>
            <a:ext cx="3853544" cy="485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Image result for old children coloring boo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85" r="1936"/>
          <a:stretch/>
        </p:blipFill>
        <p:spPr bwMode="auto">
          <a:xfrm>
            <a:off x="4043268" y="306285"/>
            <a:ext cx="4904790" cy="62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04688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ray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5" b="6038"/>
          <a:stretch/>
        </p:blipFill>
        <p:spPr bwMode="auto">
          <a:xfrm>
            <a:off x="1" y="2266951"/>
            <a:ext cx="9144000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pray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5" b="76607"/>
          <a:stretch/>
        </p:blipFill>
        <p:spPr bwMode="auto">
          <a:xfrm>
            <a:off x="0" y="1"/>
            <a:ext cx="9144001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0401" y="222069"/>
            <a:ext cx="338265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800" dirty="0">
                <a:solidFill>
                  <a:prstClr val="black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四</a:t>
            </a:r>
            <a:r>
              <a:rPr lang="en-US" altLang="zh-TW" sz="3800" dirty="0" smtClean="0">
                <a:solidFill>
                  <a:prstClr val="black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. </a:t>
            </a:r>
            <a:r>
              <a:rPr lang="zh-TW" altLang="en-US" sz="3800" u="sng" dirty="0" smtClean="0">
                <a:solidFill>
                  <a:prstClr val="black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錯誤的焦點</a:t>
            </a:r>
            <a:endParaRPr lang="en-US" sz="3800" u="sng" dirty="0">
              <a:solidFill>
                <a:prstClr val="black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5784" y="899177"/>
            <a:ext cx="7780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4472C4">
                    <a:lumMod val="50000"/>
                  </a:srgb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求餅、求魚、雞蛋</a:t>
            </a:r>
            <a:r>
              <a:rPr lang="en-US" altLang="zh-TW" sz="3600" dirty="0" smtClean="0">
                <a:solidFill>
                  <a:srgbClr val="4472C4">
                    <a:lumMod val="50000"/>
                  </a:srgb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...  (</a:t>
            </a:r>
            <a:r>
              <a:rPr lang="zh-TW" altLang="en-US" sz="3600" dirty="0" smtClean="0">
                <a:solidFill>
                  <a:srgbClr val="4472C4">
                    <a:lumMod val="50000"/>
                  </a:srgb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物質</a:t>
            </a:r>
            <a:r>
              <a:rPr lang="en-US" altLang="zh-TW" sz="3600" dirty="0" smtClean="0">
                <a:solidFill>
                  <a:srgbClr val="4472C4">
                    <a:lumMod val="50000"/>
                  </a:srgb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/</a:t>
            </a:r>
            <a:r>
              <a:rPr lang="zh-TW" altLang="en-US" sz="3600" dirty="0" smtClean="0">
                <a:solidFill>
                  <a:srgbClr val="4472C4">
                    <a:lumMod val="50000"/>
                  </a:srgb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身體</a:t>
            </a:r>
            <a:r>
              <a:rPr lang="en-US" altLang="zh-TW" sz="3600" dirty="0" smtClean="0">
                <a:solidFill>
                  <a:srgbClr val="4472C4">
                    <a:lumMod val="50000"/>
                  </a:srgb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/</a:t>
            </a:r>
            <a:r>
              <a:rPr lang="zh-TW" altLang="en-US" sz="3600" dirty="0" smtClean="0">
                <a:solidFill>
                  <a:srgbClr val="4472C4">
                    <a:lumMod val="50000"/>
                  </a:srgb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經濟</a:t>
            </a:r>
            <a:r>
              <a:rPr lang="en-US" altLang="zh-TW" sz="3600" dirty="0" smtClean="0">
                <a:solidFill>
                  <a:srgbClr val="4472C4">
                    <a:lumMod val="50000"/>
                  </a:srgb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)</a:t>
            </a:r>
            <a:endParaRPr lang="en-US" sz="3600" dirty="0">
              <a:solidFill>
                <a:srgbClr val="4472C4">
                  <a:lumMod val="50000"/>
                </a:srgbClr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5783" y="1525630"/>
            <a:ext cx="7780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4472C4">
                    <a:lumMod val="50000"/>
                  </a:srgb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都是求</a:t>
            </a:r>
            <a:r>
              <a:rPr lang="zh-TW" altLang="en-US" sz="3600" u="sng" dirty="0" smtClean="0">
                <a:solidFill>
                  <a:srgbClr val="4472C4">
                    <a:lumMod val="50000"/>
                  </a:srgb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次好</a:t>
            </a:r>
            <a:r>
              <a:rPr lang="zh-TW" altLang="en-US" sz="3600" dirty="0" smtClean="0">
                <a:solidFill>
                  <a:srgbClr val="4472C4">
                    <a:lumMod val="50000"/>
                  </a:srgb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的，並沒有求</a:t>
            </a:r>
            <a:r>
              <a:rPr lang="zh-TW" altLang="en-US" sz="3600" dirty="0" smtClean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更好的</a:t>
            </a:r>
            <a:endParaRPr lang="en-US" sz="3600" dirty="0">
              <a:solidFill>
                <a:srgbClr val="C00000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5783" y="2171961"/>
            <a:ext cx="7780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那</a:t>
            </a:r>
            <a:r>
              <a:rPr lang="zh-TW" altLang="en-US" sz="3600" dirty="0" smtClean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什麼是更好的東西呢？</a:t>
            </a:r>
            <a:endParaRPr lang="en-US" sz="3600" dirty="0">
              <a:solidFill>
                <a:srgbClr val="C00000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9791" y="3539735"/>
            <a:ext cx="83503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prstClr val="black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屬靈的東西：</a:t>
            </a:r>
            <a:endParaRPr lang="en-US" altLang="zh-TW" sz="3600" dirty="0" smtClean="0">
              <a:solidFill>
                <a:prstClr val="black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  <a:p>
            <a:r>
              <a:rPr lang="zh-TW" altLang="en-US" sz="3600" dirty="0" smtClean="0">
                <a:solidFill>
                  <a:srgbClr val="4472C4">
                    <a:lumMod val="50000"/>
                  </a:srgb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愛心、信心、忍耐、順服、謙卑、成熟</a:t>
            </a:r>
            <a:r>
              <a:rPr lang="en-US" altLang="zh-TW" sz="3600" dirty="0" smtClean="0">
                <a:solidFill>
                  <a:srgbClr val="4472C4">
                    <a:lumMod val="50000"/>
                  </a:srgb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...</a:t>
            </a:r>
            <a:endParaRPr lang="en-US" sz="3600" dirty="0">
              <a:solidFill>
                <a:srgbClr val="4472C4">
                  <a:lumMod val="50000"/>
                </a:srgbClr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47648" y="2893404"/>
            <a:ext cx="9927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「天父豈不更將</a:t>
            </a:r>
            <a:r>
              <a:rPr lang="zh-TW" altLang="en-US" sz="36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聖靈</a:t>
            </a:r>
            <a:r>
              <a:rPr lang="zh-TW" altLang="en-US" sz="36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給求祂的人麼？」</a:t>
            </a:r>
            <a:r>
              <a:rPr lang="en-US" altLang="zh-TW" sz="32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(13</a:t>
            </a:r>
            <a:r>
              <a:rPr lang="zh-TW" altLang="en-US" sz="32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節</a:t>
            </a:r>
            <a:r>
              <a:rPr lang="en-US" altLang="zh-TW" sz="32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sz="3200" dirty="0">
              <a:solidFill>
                <a:prstClr val="black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9791" y="4640674"/>
            <a:ext cx="7780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求問題得解決抑或聖靈的同在？</a:t>
            </a:r>
            <a:endParaRPr lang="en-US" sz="3600" dirty="0">
              <a:solidFill>
                <a:srgbClr val="C00000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096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mother teres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23"/>
          <a:stretch/>
        </p:blipFill>
        <p:spPr bwMode="auto">
          <a:xfrm>
            <a:off x="372010" y="377687"/>
            <a:ext cx="3126564" cy="3833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2117" y="397565"/>
            <a:ext cx="52629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禱告就是擴大我們的心，</a:t>
            </a:r>
            <a:endParaRPr lang="en-US" altLang="zh-TW" sz="3600" dirty="0" smtClean="0">
              <a:solidFill>
                <a:prstClr val="black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6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直到它能有空間容納得下</a:t>
            </a:r>
            <a:endParaRPr lang="en-US" altLang="zh-TW" sz="3600" dirty="0" smtClean="0">
              <a:solidFill>
                <a:prstClr val="black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6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上帝自己。</a:t>
            </a:r>
            <a:endParaRPr lang="en-US" sz="3600" dirty="0">
              <a:solidFill>
                <a:prstClr val="black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2117" y="2271159"/>
            <a:ext cx="48013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4472C4">
                    <a:lumMod val="50000"/>
                  </a:srgb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上帝常藉著我們的禱告</a:t>
            </a:r>
            <a:endParaRPr lang="en-US" altLang="zh-TW" sz="3600" dirty="0" smtClean="0">
              <a:solidFill>
                <a:srgbClr val="4472C4">
                  <a:lumMod val="50000"/>
                </a:srgbClr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  <a:p>
            <a:r>
              <a:rPr lang="zh-TW" altLang="en-US" sz="3600" dirty="0">
                <a:solidFill>
                  <a:srgbClr val="4472C4">
                    <a:lumMod val="50000"/>
                  </a:srgb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將</a:t>
            </a:r>
            <a:r>
              <a:rPr lang="zh-TW" altLang="en-US" sz="3600" dirty="0" smtClean="0">
                <a:solidFill>
                  <a:srgbClr val="4472C4">
                    <a:lumMod val="50000"/>
                  </a:srgb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祂自己給了我們。</a:t>
            </a:r>
            <a:endParaRPr lang="en-US" sz="3600" dirty="0">
              <a:solidFill>
                <a:srgbClr val="4472C4">
                  <a:lumMod val="50000"/>
                </a:srgbClr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2117" y="3610556"/>
            <a:ext cx="52629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人生的盼望不在於困難得</a:t>
            </a:r>
            <a:endParaRPr lang="en-US" altLang="zh-TW" sz="3600" dirty="0" smtClean="0">
              <a:solidFill>
                <a:srgbClr val="C00000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  <a:p>
            <a:r>
              <a:rPr lang="zh-TW" altLang="en-US" sz="3600" dirty="0" smtClean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解決，乃在於神自己。</a:t>
            </a:r>
            <a:endParaRPr lang="en-US" sz="3600" dirty="0">
              <a:solidFill>
                <a:srgbClr val="C00000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842404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ray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5" b="6038"/>
          <a:stretch/>
        </p:blipFill>
        <p:spPr bwMode="auto">
          <a:xfrm>
            <a:off x="1" y="2266951"/>
            <a:ext cx="9144000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pray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5" b="76607"/>
          <a:stretch/>
        </p:blipFill>
        <p:spPr bwMode="auto">
          <a:xfrm>
            <a:off x="0" y="1"/>
            <a:ext cx="9144001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8430" y="176108"/>
            <a:ext cx="880557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 smtClean="0">
                <a:solidFill>
                  <a:srgbClr val="4472C4">
                    <a:lumMod val="50000"/>
                  </a:srgb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我向神求健康，讓我可以幹大事；</a:t>
            </a:r>
            <a:endParaRPr lang="en-US" altLang="zh-TW" sz="3400" dirty="0" smtClean="0">
              <a:solidFill>
                <a:srgbClr val="4472C4">
                  <a:lumMod val="50000"/>
                </a:srgbClr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  <a:p>
            <a:r>
              <a:rPr lang="zh-TW" altLang="en-US" sz="3400" dirty="0" smtClean="0">
                <a:solidFill>
                  <a:srgbClr val="4472C4">
                    <a:lumMod val="50000"/>
                  </a:srgb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祂卻讓我</a:t>
            </a:r>
            <a:r>
              <a:rPr lang="zh-TW" altLang="en-US" sz="3400" dirty="0">
                <a:solidFill>
                  <a:srgbClr val="4472C4">
                    <a:lumMod val="50000"/>
                  </a:srgb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患</a:t>
            </a:r>
            <a:r>
              <a:rPr lang="zh-TW" altLang="en-US" sz="3400" dirty="0" smtClean="0">
                <a:solidFill>
                  <a:srgbClr val="4472C4">
                    <a:lumMod val="50000"/>
                  </a:srgb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病，使我想到更重要的事。</a:t>
            </a:r>
            <a:endParaRPr lang="en-US" sz="3400" dirty="0">
              <a:solidFill>
                <a:srgbClr val="4472C4">
                  <a:lumMod val="50000"/>
                </a:srgbClr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430" y="1387018"/>
            <a:ext cx="880557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 smtClean="0">
                <a:solidFill>
                  <a:srgbClr val="4472C4">
                    <a:lumMod val="50000"/>
                  </a:srgb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我向神求力量，讓我可以成功；</a:t>
            </a:r>
            <a:endParaRPr lang="en-US" altLang="zh-TW" sz="3400" dirty="0" smtClean="0">
              <a:solidFill>
                <a:srgbClr val="4472C4">
                  <a:lumMod val="50000"/>
                </a:srgbClr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  <a:p>
            <a:r>
              <a:rPr lang="zh-TW" altLang="en-US" sz="3400" dirty="0" smtClean="0">
                <a:solidFill>
                  <a:srgbClr val="4472C4">
                    <a:lumMod val="50000"/>
                  </a:srgb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祂卻使我軟弱，</a:t>
            </a:r>
            <a:r>
              <a:rPr lang="zh-TW" altLang="en-US" sz="3400" dirty="0">
                <a:solidFill>
                  <a:srgbClr val="4472C4">
                    <a:lumMod val="50000"/>
                  </a:srgb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讓</a:t>
            </a:r>
            <a:r>
              <a:rPr lang="zh-TW" altLang="en-US" sz="3400" dirty="0" smtClean="0">
                <a:solidFill>
                  <a:srgbClr val="4472C4">
                    <a:lumMod val="50000"/>
                  </a:srgb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我學習謙卑。</a:t>
            </a:r>
            <a:endParaRPr lang="en-US" sz="3400" dirty="0">
              <a:solidFill>
                <a:srgbClr val="4472C4">
                  <a:lumMod val="50000"/>
                </a:srgbClr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430" y="2583860"/>
            <a:ext cx="880557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 smtClean="0">
                <a:solidFill>
                  <a:srgbClr val="4472C4">
                    <a:lumMod val="50000"/>
                  </a:srgb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我向神求富裕，好叫我生活快樂；</a:t>
            </a:r>
            <a:endParaRPr lang="en-US" altLang="zh-TW" sz="3400" dirty="0" smtClean="0">
              <a:solidFill>
                <a:srgbClr val="4472C4">
                  <a:lumMod val="50000"/>
                </a:srgbClr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  <a:p>
            <a:r>
              <a:rPr lang="zh-TW" altLang="en-US" sz="3400" dirty="0" smtClean="0">
                <a:solidFill>
                  <a:srgbClr val="4472C4">
                    <a:lumMod val="50000"/>
                  </a:srgb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祂卻使我貧乏，使我從中得著智慧。</a:t>
            </a:r>
            <a:endParaRPr lang="en-US" sz="3400" dirty="0">
              <a:solidFill>
                <a:srgbClr val="4472C4">
                  <a:lumMod val="50000"/>
                </a:srgbClr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8430" y="3804905"/>
            <a:ext cx="880557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 smtClean="0">
                <a:solidFill>
                  <a:srgbClr val="4472C4">
                    <a:lumMod val="50000"/>
                  </a:srgb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我向神求才能，好叫我得人的讚賞；</a:t>
            </a:r>
            <a:endParaRPr lang="en-US" altLang="zh-TW" sz="3400" dirty="0" smtClean="0">
              <a:solidFill>
                <a:srgbClr val="4472C4">
                  <a:lumMod val="50000"/>
                </a:srgbClr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  <a:p>
            <a:r>
              <a:rPr lang="zh-TW" altLang="en-US" sz="3400" dirty="0" smtClean="0">
                <a:solidFill>
                  <a:srgbClr val="4472C4">
                    <a:lumMod val="50000"/>
                  </a:srgb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祂卻使我無能，</a:t>
            </a:r>
            <a:r>
              <a:rPr lang="zh-TW" altLang="en-US" sz="3400" dirty="0">
                <a:solidFill>
                  <a:srgbClr val="4472C4">
                    <a:lumMod val="50000"/>
                  </a:srgb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讓</a:t>
            </a:r>
            <a:r>
              <a:rPr lang="zh-TW" altLang="en-US" sz="3400" dirty="0" smtClean="0">
                <a:solidFill>
                  <a:srgbClr val="4472C4">
                    <a:lumMod val="50000"/>
                  </a:srgb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我明白我多麼需要祂。</a:t>
            </a:r>
            <a:endParaRPr lang="en-US" sz="3400" dirty="0">
              <a:solidFill>
                <a:srgbClr val="4472C4">
                  <a:lumMod val="50000"/>
                </a:srgbClr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803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ray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5" b="6038"/>
          <a:stretch/>
        </p:blipFill>
        <p:spPr bwMode="auto">
          <a:xfrm>
            <a:off x="1" y="2266951"/>
            <a:ext cx="9144000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pray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5" b="76607"/>
          <a:stretch/>
        </p:blipFill>
        <p:spPr bwMode="auto">
          <a:xfrm>
            <a:off x="0" y="1"/>
            <a:ext cx="9144001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8430" y="176108"/>
            <a:ext cx="880557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 smtClean="0">
                <a:solidFill>
                  <a:srgbClr val="4472C4">
                    <a:lumMod val="50000"/>
                  </a:srgb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我求神賜我一切所需，好叫我享受生命；</a:t>
            </a:r>
            <a:endParaRPr lang="en-US" altLang="zh-TW" sz="3400" dirty="0" smtClean="0">
              <a:solidFill>
                <a:srgbClr val="4472C4">
                  <a:lumMod val="50000"/>
                </a:srgbClr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  <a:p>
            <a:r>
              <a:rPr lang="zh-TW" altLang="en-US" sz="3400" dirty="0" smtClean="0">
                <a:solidFill>
                  <a:srgbClr val="4472C4">
                    <a:lumMod val="50000"/>
                  </a:srgb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祂卻賜我生命，使我能享受一切。</a:t>
            </a:r>
            <a:endParaRPr lang="en-US" sz="3400" dirty="0">
              <a:solidFill>
                <a:srgbClr val="4472C4">
                  <a:lumMod val="50000"/>
                </a:srgbClr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430" y="1387018"/>
            <a:ext cx="880557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 smtClean="0">
                <a:solidFill>
                  <a:srgbClr val="4472C4">
                    <a:lumMod val="50000"/>
                  </a:srgb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我所求的雖然一樣也沒實現，</a:t>
            </a:r>
            <a:endParaRPr lang="en-US" altLang="zh-TW" sz="3400" dirty="0" smtClean="0">
              <a:solidFill>
                <a:srgbClr val="4472C4">
                  <a:lumMod val="50000"/>
                </a:srgbClr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  <a:p>
            <a:r>
              <a:rPr lang="zh-TW" altLang="en-US" sz="3400" dirty="0" smtClean="0">
                <a:solidFill>
                  <a:srgbClr val="4472C4">
                    <a:lumMod val="50000"/>
                  </a:srgb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但我卻得著了一切所盼望的；</a:t>
            </a:r>
            <a:endParaRPr lang="en-US" altLang="zh-TW" sz="3400" dirty="0" smtClean="0">
              <a:solidFill>
                <a:srgbClr val="4472C4">
                  <a:lumMod val="50000"/>
                </a:srgbClr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  <a:p>
            <a:r>
              <a:rPr lang="zh-TW" altLang="en-US" sz="3400" dirty="0" smtClean="0">
                <a:solidFill>
                  <a:srgbClr val="4472C4">
                    <a:lumMod val="50000"/>
                  </a:srgb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其實，我的禱告都蒙了應允，</a:t>
            </a:r>
            <a:endParaRPr lang="en-US" altLang="zh-TW" sz="3400" dirty="0" smtClean="0">
              <a:solidFill>
                <a:srgbClr val="4472C4">
                  <a:lumMod val="50000"/>
                </a:srgbClr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  <a:p>
            <a:r>
              <a:rPr lang="zh-TW" altLang="en-US" sz="3400" dirty="0" smtClean="0">
                <a:solidFill>
                  <a:srgbClr val="4472C4">
                    <a:lumMod val="50000"/>
                  </a:srgb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我比別人更為有福，</a:t>
            </a:r>
            <a:endParaRPr lang="en-US" altLang="zh-TW" sz="3400" dirty="0" smtClean="0">
              <a:solidFill>
                <a:srgbClr val="4472C4">
                  <a:lumMod val="50000"/>
                </a:srgbClr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  <a:p>
            <a:r>
              <a:rPr lang="zh-TW" altLang="en-US" sz="3400" dirty="0" smtClean="0">
                <a:solidFill>
                  <a:srgbClr val="4472C4">
                    <a:lumMod val="50000"/>
                  </a:srgb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因為神總是把最好的賞賜給我，</a:t>
            </a:r>
            <a:endParaRPr lang="en-US" altLang="zh-TW" sz="3400" dirty="0" smtClean="0">
              <a:solidFill>
                <a:srgbClr val="4472C4">
                  <a:lumMod val="50000"/>
                </a:srgbClr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  <a:p>
            <a:r>
              <a:rPr lang="zh-TW" altLang="en-US" sz="3400" dirty="0" smtClean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祂更是已把自己給了我。</a:t>
            </a:r>
            <a:endParaRPr lang="en-US" sz="3400" dirty="0">
              <a:solidFill>
                <a:srgbClr val="C00000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6860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sinking sh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4769"/>
            <a:ext cx="9144000" cy="691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 life jacket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3"/>
          <a:stretch/>
        </p:blipFill>
        <p:spPr bwMode="auto">
          <a:xfrm>
            <a:off x="346075" y="3162301"/>
            <a:ext cx="7844298" cy="3385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54441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ray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5" b="6038"/>
          <a:stretch/>
        </p:blipFill>
        <p:spPr bwMode="auto">
          <a:xfrm>
            <a:off x="1" y="2266951"/>
            <a:ext cx="9144000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pray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5" b="76607"/>
          <a:stretch/>
        </p:blipFill>
        <p:spPr bwMode="auto">
          <a:xfrm>
            <a:off x="0" y="1"/>
            <a:ext cx="9144001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" y="163295"/>
            <a:ext cx="8877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</a:t>
            </a:r>
            <a:r>
              <a:rPr lang="zh-TW" altLang="en-US" sz="36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神既然無所不知，那為什麼還需要我告訴</a:t>
            </a:r>
            <a:endParaRPr lang="en-US" altLang="zh-TW" sz="3600" dirty="0" smtClean="0">
              <a:solidFill>
                <a:prstClr val="black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3600" dirty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6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altLang="en-US" sz="36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祂呢？</a:t>
            </a:r>
            <a:endParaRPr lang="en-US" sz="3600" dirty="0">
              <a:solidFill>
                <a:prstClr val="black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" y="1363624"/>
            <a:ext cx="8877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</a:t>
            </a:r>
            <a:r>
              <a:rPr lang="zh-TW" altLang="en-US" sz="36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為什麼有時候我禱告神不答應祂呢？</a:t>
            </a:r>
            <a:endParaRPr lang="en-US" sz="3600" dirty="0">
              <a:solidFill>
                <a:prstClr val="black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499" y="2009955"/>
            <a:ext cx="8877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</a:t>
            </a:r>
            <a:r>
              <a:rPr lang="zh-TW" altLang="en-US" sz="36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我怎麼知道我的禱告是合乎神旨意呢？</a:t>
            </a:r>
            <a:endParaRPr lang="en-US" sz="3600" dirty="0">
              <a:solidFill>
                <a:prstClr val="black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499" y="2655036"/>
            <a:ext cx="8877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</a:t>
            </a:r>
            <a:r>
              <a:rPr lang="zh-TW" altLang="en-US" sz="36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禱告真的能改變神的心意嗎？</a:t>
            </a:r>
            <a:endParaRPr lang="en-US" sz="3600" dirty="0">
              <a:solidFill>
                <a:prstClr val="black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3485" y="3444093"/>
            <a:ext cx="4288353" cy="707886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solidFill>
                  <a:srgbClr val="002060"/>
                </a:solidFill>
                <a:latin typeface="華康龍門石碑 Std W9" panose="03000900000000000000" pitchFamily="66" charset="-120"/>
                <a:ea typeface="華康龍門石碑 Std W9" panose="03000900000000000000" pitchFamily="66" charset="-120"/>
              </a:rPr>
              <a:t>對禱告的錯誤觀念</a:t>
            </a:r>
            <a:endParaRPr lang="en-US" sz="4000" dirty="0">
              <a:solidFill>
                <a:srgbClr val="002060"/>
              </a:solidFill>
              <a:latin typeface="華康龍門石碑 Std W9" panose="03000900000000000000" pitchFamily="66" charset="-120"/>
              <a:ea typeface="華康龍門石碑 Std W9" panose="030009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14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ray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5" b="6038"/>
          <a:stretch/>
        </p:blipFill>
        <p:spPr bwMode="auto">
          <a:xfrm>
            <a:off x="1" y="2266951"/>
            <a:ext cx="9144000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pray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5" b="76607"/>
          <a:stretch/>
        </p:blipFill>
        <p:spPr bwMode="auto">
          <a:xfrm>
            <a:off x="0" y="1"/>
            <a:ext cx="9144001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" y="163295"/>
            <a:ext cx="88773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11:1 </a:t>
            </a:r>
            <a:r>
              <a:rPr lang="en-US" altLang="zh-TW" sz="3300" dirty="0" smtClean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    </a:t>
            </a:r>
            <a:r>
              <a:rPr lang="en-US" altLang="zh-TW" sz="2800" dirty="0" smtClean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 </a:t>
            </a:r>
            <a:r>
              <a:rPr lang="zh-TW" altLang="en-US" sz="36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耶穌禱告完了，門徒求主教他禱告</a:t>
            </a:r>
            <a:endParaRPr lang="en-US" altLang="zh-TW" sz="3600" dirty="0" smtClean="0">
              <a:solidFill>
                <a:prstClr val="black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3600" dirty="0" smtClean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11:2-4</a:t>
            </a:r>
            <a:r>
              <a:rPr lang="en-US" altLang="zh-TW" sz="36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zh-TW" altLang="en-US" sz="36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耶穌教導門徒禱告的內容 </a:t>
            </a:r>
            <a:r>
              <a:rPr lang="en-US" altLang="zh-TW" sz="36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6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主禱文</a:t>
            </a:r>
            <a:r>
              <a:rPr lang="en-US" altLang="zh-TW" sz="36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</a:p>
          <a:p>
            <a:r>
              <a:rPr lang="en-US" altLang="zh-TW" sz="3600" dirty="0" smtClean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11:5-13</a:t>
            </a:r>
            <a:r>
              <a:rPr lang="en-US" altLang="zh-TW" sz="36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altLang="en-US" sz="36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耶穌講了</a:t>
            </a:r>
            <a:r>
              <a:rPr lang="zh-TW" altLang="en-US" sz="3600" u="sng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禱告的比喻</a:t>
            </a:r>
            <a:endParaRPr lang="en-US" sz="3600" u="sng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3559629" y="2015601"/>
            <a:ext cx="816428" cy="7647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9683" y="2878303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禱告的四個錯誤</a:t>
            </a:r>
            <a:endParaRPr lang="en-US" sz="36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95923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ray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5" b="6038"/>
          <a:stretch/>
        </p:blipFill>
        <p:spPr bwMode="auto">
          <a:xfrm>
            <a:off x="1" y="2266951"/>
            <a:ext cx="9144000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pray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5" b="76607"/>
          <a:stretch/>
        </p:blipFill>
        <p:spPr bwMode="auto">
          <a:xfrm>
            <a:off x="0" y="1"/>
            <a:ext cx="9144001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0401" y="222069"/>
            <a:ext cx="338265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800" dirty="0" smtClean="0">
                <a:solidFill>
                  <a:prstClr val="black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一</a:t>
            </a:r>
            <a:r>
              <a:rPr lang="en-US" altLang="zh-TW" sz="3800" dirty="0" smtClean="0">
                <a:solidFill>
                  <a:prstClr val="black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. </a:t>
            </a:r>
            <a:r>
              <a:rPr lang="zh-TW" altLang="en-US" sz="3800" u="sng" dirty="0" smtClean="0">
                <a:solidFill>
                  <a:prstClr val="black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錯誤的問題</a:t>
            </a:r>
            <a:endParaRPr lang="en-US" sz="3800" u="sng" dirty="0">
              <a:solidFill>
                <a:prstClr val="black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9592" y="880889"/>
            <a:ext cx="8032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4472C4">
                    <a:lumMod val="50000"/>
                  </a:srgb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門徒問：「如何禱告？該說些什麼？」</a:t>
            </a:r>
            <a:endParaRPr lang="en-US" sz="3600" dirty="0">
              <a:solidFill>
                <a:srgbClr val="4472C4">
                  <a:lumMod val="50000"/>
                </a:srgbClr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9591" y="1498733"/>
            <a:ext cx="7571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4472C4">
                    <a:lumMod val="50000"/>
                  </a:srgb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耶穌</a:t>
            </a:r>
            <a:r>
              <a:rPr lang="zh-TW" altLang="en-US" sz="3600" dirty="0">
                <a:solidFill>
                  <a:srgbClr val="4472C4">
                    <a:lumMod val="50000"/>
                  </a:srgb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反</a:t>
            </a:r>
            <a:r>
              <a:rPr lang="zh-TW" altLang="en-US" sz="3600" dirty="0" smtClean="0">
                <a:solidFill>
                  <a:srgbClr val="4472C4">
                    <a:lumMod val="50000"/>
                  </a:srgb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問：「為何不迫切地禱告？」</a:t>
            </a:r>
            <a:endParaRPr lang="en-US" sz="3600" dirty="0">
              <a:solidFill>
                <a:srgbClr val="4472C4">
                  <a:lumMod val="50000"/>
                </a:srgbClr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2118" y="2164772"/>
            <a:ext cx="6540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4472C4">
                    <a:lumMod val="50000"/>
                  </a:srgb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* </a:t>
            </a:r>
            <a:r>
              <a:rPr lang="zh-TW" altLang="en-US" sz="3600" dirty="0" smtClean="0">
                <a:solidFill>
                  <a:prstClr val="black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不是內容</a:t>
            </a:r>
            <a:r>
              <a:rPr lang="zh-TW" altLang="en-US" sz="3600" dirty="0" smtClean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而是</a:t>
            </a:r>
            <a:r>
              <a:rPr lang="zh-TW" altLang="en-US" sz="3600" u="sng" dirty="0" smtClean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態度</a:t>
            </a:r>
            <a:r>
              <a:rPr lang="zh-TW" altLang="en-US" sz="3600" dirty="0" smtClean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上出了問題</a:t>
            </a:r>
            <a:endParaRPr lang="en-US" sz="3600" dirty="0">
              <a:solidFill>
                <a:srgbClr val="C00000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1297" y="2861139"/>
            <a:ext cx="8481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「你們得不著，是因為你們不求」</a:t>
            </a:r>
            <a:r>
              <a:rPr lang="en-US" altLang="zh-TW" sz="32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雅</a:t>
            </a:r>
            <a:r>
              <a:rPr lang="en-US" altLang="zh-TW" sz="32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4:2)</a:t>
            </a:r>
            <a:endParaRPr lang="en-US" sz="3200" dirty="0">
              <a:solidFill>
                <a:prstClr val="black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616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praying in the st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1862" y="208300"/>
            <a:ext cx="7571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根源問題：</a:t>
            </a:r>
            <a:r>
              <a:rPr lang="zh-TW" alt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有事才禱告，沒事不禱告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36691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Image result for world of cell ph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world of cell pho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267" y="1421893"/>
            <a:ext cx="3521583" cy="2200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8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095" y="470108"/>
            <a:ext cx="2247900" cy="3152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0" name="Picture 6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5" y="4154316"/>
            <a:ext cx="3712284" cy="2460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2" name="Picture 8" descr="Image result for world of cell phon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514" y="3858768"/>
            <a:ext cx="4536761" cy="2755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6" name="Picture 12" descr="Image result for baby with cell phon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5"/>
          <a:stretch/>
        </p:blipFill>
        <p:spPr bwMode="auto">
          <a:xfrm>
            <a:off x="139186" y="214617"/>
            <a:ext cx="2532836" cy="2307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988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jesus praying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20" y="212792"/>
            <a:ext cx="4135304" cy="5248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holding brea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08" y="426719"/>
            <a:ext cx="3931920" cy="241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01344" y="2754375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solidFill>
                  <a:prstClr val="black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禱告如呼吸</a:t>
            </a:r>
            <a:endParaRPr lang="en-US" sz="4000" dirty="0">
              <a:solidFill>
                <a:prstClr val="black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975" y="5581904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solidFill>
                  <a:prstClr val="black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主耶穌經常禱告</a:t>
            </a:r>
            <a:endParaRPr lang="en-US" sz="4000" dirty="0">
              <a:solidFill>
                <a:prstClr val="black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591" y="3827932"/>
            <a:ext cx="440697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prstClr val="black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 </a:t>
            </a:r>
            <a:r>
              <a:rPr lang="zh-TW" altLang="en-US" sz="38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問題不是</a:t>
            </a:r>
            <a:endParaRPr lang="en-US" altLang="zh-TW" sz="3800" dirty="0" smtClean="0">
              <a:solidFill>
                <a:srgbClr val="00206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8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「如何」禱告，</a:t>
            </a:r>
            <a:endParaRPr lang="en-US" altLang="zh-TW" sz="3800" dirty="0" smtClean="0">
              <a:solidFill>
                <a:srgbClr val="00206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8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 而是「沒有</a:t>
            </a:r>
            <a:r>
              <a:rPr lang="zh-TW" altLang="en-US" sz="3800" dirty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」</a:t>
            </a:r>
            <a:r>
              <a:rPr lang="zh-TW" altLang="en-US" sz="38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禱告</a:t>
            </a:r>
            <a:endParaRPr lang="en-US" sz="3800" dirty="0">
              <a:solidFill>
                <a:srgbClr val="00206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886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ray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5" b="6038"/>
          <a:stretch/>
        </p:blipFill>
        <p:spPr bwMode="auto">
          <a:xfrm>
            <a:off x="1" y="2266951"/>
            <a:ext cx="9144000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pray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5" b="76607"/>
          <a:stretch/>
        </p:blipFill>
        <p:spPr bwMode="auto">
          <a:xfrm>
            <a:off x="0" y="1"/>
            <a:ext cx="9144001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0401" y="222069"/>
            <a:ext cx="338265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800" dirty="0">
                <a:solidFill>
                  <a:prstClr val="black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二</a:t>
            </a:r>
            <a:r>
              <a:rPr lang="en-US" altLang="zh-TW" sz="3800" dirty="0" smtClean="0">
                <a:solidFill>
                  <a:prstClr val="black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. </a:t>
            </a:r>
            <a:r>
              <a:rPr lang="zh-TW" altLang="en-US" sz="3800" u="sng" dirty="0" smtClean="0">
                <a:solidFill>
                  <a:prstClr val="black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錯誤的觀念</a:t>
            </a:r>
            <a:endParaRPr lang="en-US" sz="3800" u="sng" dirty="0">
              <a:solidFill>
                <a:prstClr val="black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pic>
        <p:nvPicPr>
          <p:cNvPr id="7170" name="Picture 2" descr="Image result for luke 11:1-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13" y="1048093"/>
            <a:ext cx="3812921" cy="5556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73594" y="1011191"/>
            <a:ext cx="526297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</a:t>
            </a:r>
            <a:r>
              <a:rPr lang="zh-TW" altLang="en-US" sz="36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雖不因</a:t>
            </a:r>
            <a:r>
              <a:rPr lang="zh-TW" altLang="en-US" sz="36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他是朋友起來</a:t>
            </a:r>
            <a:endParaRPr lang="en-US" altLang="zh-TW" sz="3600" dirty="0" smtClean="0">
              <a:solidFill>
                <a:prstClr val="black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3600" dirty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6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zh-TW" altLang="en-US" sz="36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給他，但因他</a:t>
            </a:r>
            <a:r>
              <a:rPr lang="zh-TW" altLang="en-US" sz="36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情詞</a:t>
            </a:r>
            <a:endParaRPr lang="en-US" altLang="zh-TW" sz="3600" dirty="0" smtClean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36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6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zh-TW" altLang="en-US" sz="36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迫切的直求</a:t>
            </a:r>
            <a:r>
              <a:rPr lang="zh-TW" altLang="en-US" sz="36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</a:t>
            </a:r>
            <a:r>
              <a:rPr lang="zh-TW" altLang="en-US" sz="36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就必起</a:t>
            </a:r>
            <a:endParaRPr lang="en-US" altLang="zh-TW" sz="3600" dirty="0" smtClean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36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6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zh-TW" altLang="en-US" sz="36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來照他</a:t>
            </a:r>
            <a:r>
              <a:rPr lang="zh-TW" altLang="en-US" sz="36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所需用的給他」</a:t>
            </a:r>
            <a:endParaRPr lang="en-US" altLang="zh-TW" sz="3600" dirty="0" smtClean="0">
              <a:solidFill>
                <a:prstClr val="black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3600" dirty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6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en-US" altLang="zh-TW" sz="32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(8</a:t>
            </a:r>
            <a:r>
              <a:rPr lang="zh-TW" altLang="en-US" sz="32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節</a:t>
            </a:r>
            <a:r>
              <a:rPr lang="en-US" altLang="zh-TW" sz="32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sz="3200" dirty="0">
              <a:solidFill>
                <a:prstClr val="black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06" y="3910415"/>
            <a:ext cx="5138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</a:t>
            </a:r>
            <a:r>
              <a:rPr lang="zh-TW" altLang="en-US" sz="3600" dirty="0" smtClean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何況</a:t>
            </a:r>
            <a:r>
              <a:rPr lang="zh-TW" altLang="en-US" sz="3600" u="sng" dirty="0" smtClean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天父</a:t>
            </a:r>
            <a:r>
              <a:rPr lang="zh-TW" altLang="en-US" sz="3600" dirty="0" smtClean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呢？</a:t>
            </a:r>
            <a:r>
              <a:rPr lang="zh-TW" altLang="en-US" sz="36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  <a:r>
              <a:rPr lang="en-US" altLang="zh-TW" sz="32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(13</a:t>
            </a:r>
            <a:r>
              <a:rPr lang="zh-TW" altLang="en-US" sz="32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節</a:t>
            </a:r>
            <a:r>
              <a:rPr lang="en-US" altLang="zh-TW" sz="32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sz="3200" dirty="0">
              <a:solidFill>
                <a:prstClr val="black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17146" y="4878579"/>
            <a:ext cx="4570482" cy="12618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38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朋友照所需用的給，</a:t>
            </a:r>
            <a:endParaRPr lang="en-US" altLang="zh-TW" sz="3800" dirty="0" smtClean="0">
              <a:solidFill>
                <a:srgbClr val="002060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  <a:p>
            <a:r>
              <a:rPr lang="zh-TW" altLang="en-US" sz="38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天父把</a:t>
            </a:r>
            <a:r>
              <a:rPr lang="zh-TW" altLang="en-US" sz="3800" dirty="0" smtClean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更好</a:t>
            </a:r>
            <a:r>
              <a:rPr lang="zh-TW" altLang="en-US" sz="38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的給我們</a:t>
            </a:r>
            <a:endParaRPr lang="en-US" sz="3800" dirty="0">
              <a:solidFill>
                <a:srgbClr val="002060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pic>
        <p:nvPicPr>
          <p:cNvPr id="3074" name="Picture 2" descr="Image result for twisting ar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265" y="937322"/>
            <a:ext cx="4857044" cy="293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97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3525</TotalTime>
  <Words>704</Words>
  <Application>Microsoft Macintosh PowerPoint</Application>
  <PresentationFormat>On-screen Show (4:3)</PresentationFormat>
  <Paragraphs>81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Wingdings</vt:lpstr>
      <vt:lpstr>華康雅藝體 Std W6</vt:lpstr>
      <vt:lpstr>華康魏碑體 Std W7</vt:lpstr>
      <vt:lpstr>Calibri Light</vt:lpstr>
      <vt:lpstr>Arial</vt:lpstr>
      <vt:lpstr>華康黑體 Std W7</vt:lpstr>
      <vt:lpstr>Calibri</vt:lpstr>
      <vt:lpstr>華康龍門石碑 Std W9</vt:lpstr>
      <vt:lpstr>華康雅宋體 Std W9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Balex</dc:creator>
  <cp:lastModifiedBy>Elan Chen</cp:lastModifiedBy>
  <cp:revision>147</cp:revision>
  <dcterms:created xsi:type="dcterms:W3CDTF">2016-12-29T18:12:43Z</dcterms:created>
  <dcterms:modified xsi:type="dcterms:W3CDTF">2017-06-13T17:36:43Z</dcterms:modified>
</cp:coreProperties>
</file>