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80008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6" autoAdjust="0"/>
    <p:restoredTop sz="94660"/>
  </p:normalViewPr>
  <p:slideViewPr>
    <p:cSldViewPr snapToGrid="0">
      <p:cViewPr>
        <p:scale>
          <a:sx n="66" d="100"/>
          <a:sy n="66" d="100"/>
        </p:scale>
        <p:origin x="3360" y="15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6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DAA55-E848-4A00-BF88-7695207FC2D8}" type="datetimeFigureOut">
              <a:rPr lang="en-US" smtClean="0"/>
              <a:t>6/19/17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41D97-632E-4216-AE74-B0691C0AE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1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C2745-E290-4F10-A574-8ED29E67DA6E}" type="slidenum">
              <a:rPr lang="zh-CN" altLang="en-US" smtClean="0">
                <a:solidFill>
                  <a:prstClr val="black"/>
                </a:solidFill>
              </a:rPr>
              <a:pPr/>
              <a:t>21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8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09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9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95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1D3641"/>
                </a:solidFill>
              </a:rPr>
              <a:pPr/>
              <a:t>2017/6/19</a:t>
            </a:fld>
            <a:endParaRPr lang="zh-CN" altLang="en-US">
              <a:solidFill>
                <a:srgbClr val="1D3641"/>
              </a:solidFill>
            </a:endParaRPr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1D3641"/>
              </a:solidFill>
            </a:endParaRPr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1D3641"/>
                </a:solidFill>
              </a:rPr>
              <a:pPr/>
              <a:t>‹#›</a:t>
            </a:fld>
            <a:endParaRPr lang="zh-CN" altLang="en-US">
              <a:solidFill>
                <a:srgbClr val="1D36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28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04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0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7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9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8283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9837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481ED3-7C21-44D4-9928-94B7E1D01AB4}" type="datetimeFigureOut">
              <a:rPr lang="zh-CN" altLang="en-US" smtClean="0">
                <a:solidFill>
                  <a:srgbClr val="DFE6D0"/>
                </a:solidFill>
              </a:rPr>
              <a:pPr/>
              <a:t>2017/6/19</a:t>
            </a:fld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CN" altLang="en-US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507066-9299-443F-8FF5-1CA28DC5B1B5}" type="slidenum">
              <a:rPr lang="zh-CN" altLang="en-US" smtClean="0">
                <a:solidFill>
                  <a:srgbClr val="DFE6D0"/>
                </a:solidFill>
              </a:rPr>
              <a:pPr/>
              <a:t>‹#›</a:t>
            </a:fld>
            <a:endParaRPr lang="zh-CN" altLang="en-US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00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4876800" cy="1600327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zh-CN" altLang="en-US" sz="7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舒体" panose="02010601030101010101" pitchFamily="2" charset="-122"/>
                <a:ea typeface="方正舒体" panose="02010601030101010101" pitchFamily="2" charset="-122"/>
              </a:rPr>
              <a:t>美好的侍奉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6200" y="3733800"/>
            <a:ext cx="4724400" cy="10668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zh-CN" altLang="en-US" sz="4800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舒体" panose="02010601030101010101" pitchFamily="2" charset="-122"/>
                <a:ea typeface="方正舒体" panose="02010601030101010101" pitchFamily="2" charset="-122"/>
              </a:rPr>
              <a:t> </a:t>
            </a:r>
            <a:r>
              <a:rPr lang="zh-CN" altLang="en-US" sz="4800" b="1" dirty="0">
                <a:solidFill>
                  <a:schemeClr val="bg2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舒体" panose="02010601030101010101" pitchFamily="2" charset="-122"/>
                <a:ea typeface="方正舒体" panose="02010601030101010101" pitchFamily="2" charset="-122"/>
              </a:rPr>
              <a:t>一个主所爱的家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423" y="352240"/>
            <a:ext cx="30059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 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主日</a:t>
            </a:r>
            <a:r>
              <a: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信</a:t>
            </a:r>
            <a:r>
              <a:rPr lang="zh-TW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息</a:t>
            </a:r>
            <a:r>
              <a:rPr lang="zh-CN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粗圓" pitchFamily="49" charset="-120"/>
                <a:ea typeface="文鼎粗圓" pitchFamily="49" charset="-120"/>
                <a:cs typeface="Arial" pitchFamily="34" charset="0"/>
              </a:rPr>
              <a:t> </a:t>
            </a:r>
            <a:endParaRPr lang="en-US" altLang="zh-C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粗圓" pitchFamily="49" charset="-120"/>
              <a:ea typeface="文鼎粗圓" pitchFamily="49" charset="-12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5848" y="413795"/>
            <a:ext cx="2781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6</a:t>
            </a:r>
            <a:r>
              <a:rPr lang="en-US" altLang="zh-C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18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</a:t>
            </a: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201</a:t>
            </a:r>
            <a:r>
              <a:rPr lang="en-US" altLang="zh-C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7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15848" y="4092714"/>
            <a:ext cx="25827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高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為</a:t>
            </a:r>
            <a:r>
              <a:rPr lang="zh-CN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itchFamily="66" charset="-120"/>
                <a:ea typeface="華康宗楷體 Std W7" pitchFamily="66" charset="-120"/>
              </a:rPr>
              <a:t>超 </a:t>
            </a:r>
            <a:r>
              <a:rPr lang="zh-CN" altLang="en-US" sz="2400" dirty="0" smtClean="0">
                <a:solidFill>
                  <a:srgbClr val="FFFF00"/>
                </a:solidFill>
                <a:effectLst/>
                <a:latin typeface="華康宗楷體 Std W7" pitchFamily="66" charset="-120"/>
                <a:ea typeface="華康宗楷體 Std W7" pitchFamily="66" charset="-120"/>
              </a:rPr>
              <a:t>牧師</a:t>
            </a:r>
            <a:endParaRPr lang="en-US" sz="24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5382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0" y="1143000"/>
            <a:ext cx="79248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7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    </a:t>
            </a:r>
            <a:r>
              <a:rPr lang="zh-CN" altLang="en-US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当听主的话，靠着顺服遵行</a:t>
            </a:r>
            <a:r>
              <a:rPr lang="zh-CN" altLang="en-US" sz="72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主的吩咐，</a:t>
            </a:r>
            <a:r>
              <a:rPr lang="zh-CN" altLang="en-US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琥珀" panose="02010800040101010101" pitchFamily="2" charset="-122"/>
                <a:ea typeface="华文琥珀" panose="02010800040101010101" pitchFamily="2" charset="-122"/>
              </a:rPr>
              <a:t>去学习侍奉。</a:t>
            </a:r>
          </a:p>
        </p:txBody>
      </p:sp>
    </p:spTree>
    <p:extLst>
      <p:ext uri="{BB962C8B-B14F-4D97-AF65-F5344CB8AC3E}">
        <p14:creationId xmlns:p14="http://schemas.microsoft.com/office/powerpoint/2010/main" val="371449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066800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440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敬虔、顺服、活出主话的生活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路加福音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10:39.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她有一个妹子名叫马利亚，在耶稣脚前坐着听祂的道。</a:t>
            </a:r>
          </a:p>
          <a:p>
            <a:pPr marL="0" indent="0">
              <a:buNone/>
            </a:pP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10:41.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耶稣回答说：“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马大，马大，你为许多的事，思虑烦扰。</a:t>
            </a: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10:42. 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但是不可少的只有一件。马利亚已经选择那上好的福分，是不能夺去的。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endParaRPr lang="en-US" altLang="zh-C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4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学习马利亚，先有敬虔听话的学习操练，  才能有甘心顺服的侍奉生活。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097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善听的耳朵带来永远的福气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12:1-3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逾越节前六日，耶稣来到伯大尼，就是祂叫拉撒路从死里复活之处。有人在那里给耶稣预备筵席～～。马利亚就拿着一斤极贵的真哪哒香膏，抹耶稣的脚，又用自己头发去擦。屋里就满了膏的香气。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4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爱主、服侍主，一定要抓住时机，光阴有限，机会不多。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6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2508" y="320356"/>
            <a:ext cx="8582891" cy="65376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12:4-8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有一个门徒，就是那将要卖耶稣的加略人犹大，说：“</a:t>
            </a:r>
            <a:r>
              <a:rPr lang="zh-CN" altLang="en-US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这香膏为什么不卖三十两银子周济穷人呢？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”他说这话，并不是挂念穷人，乃因他是个贼，又带着钱囊，常取其中所存的。耶稣说：“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由她吧，她是为我安葬之日存留的。因为常有穷人和你们同在。只是你们不常有我。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endParaRPr lang="en-US" altLang="zh-C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74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286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5532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可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14:8-9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她所作的，是尽她所能的。她是为我安葬的事，把香膏预先浇在我身上。我实在告诉你们，普天之下，无论在什么地方传这福音，也要述说这女人所作的以为记念。”</a:t>
            </a:r>
            <a:endParaRPr lang="en-US" altLang="zh-C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耶稣曾三次预言自己将要被钉死在十字架上，第三日复活。（太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21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；太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22-23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；太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18-19</a:t>
            </a:r>
            <a:r>
              <a:rPr lang="zh-CN" alt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），但唯马利亚将主的话深埋在在心里。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370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219200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tabLst/>
            </a:pP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三、</a:t>
            </a:r>
            <a:r>
              <a:rPr lang="zh-CN" altLang="en-US" sz="480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死里复活荣耀主名的见证</a:t>
            </a:r>
            <a:endParaRPr lang="zh-CN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11:1-6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有一个患病的人，名叫拉撒路，住在伯大尼，就是马利亚和她姐姐马大的村庄。这马利亚就是那用香膏抹主，又用头发擦他脚的。患病的拉撒路是她的兄弟。她姊妹两个就打发人去见耶稣说：“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主阿，你所爱的人病了。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”耶稣听见就说：“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这病不至于死，乃是为神的荣耀，叫神的儿子因此得荣耀。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耶稣素来爱马大，和她妹子，并拉撒路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。听见拉撒路病了，就在所居之地，仍住了两天。</a:t>
            </a:r>
          </a:p>
        </p:txBody>
      </p:sp>
    </p:spTree>
    <p:extLst>
      <p:ext uri="{BB962C8B-B14F-4D97-AF65-F5344CB8AC3E}">
        <p14:creationId xmlns:p14="http://schemas.microsoft.com/office/powerpoint/2010/main" val="384754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553200"/>
          </a:xfrm>
        </p:spPr>
        <p:txBody>
          <a:bodyPr>
            <a:normAutofit/>
          </a:bodyPr>
          <a:lstStyle/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》11:21-27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马大对耶稣说：“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主阿，你若早在这里，我兄弟必不死。就是现在，我也知道，你无论向神求什么，神也必赐给你。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”耶稣说：“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你兄弟必然复活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。” 马大说：“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我知道在末日复活的时候，他必复活。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”耶稣对她说：“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复活在我，生命也在我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。信我的人，虽然死了，也必复活。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凡活着信我的人，必永远不死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。你信这话吗？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sz="3600" dirty="0"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马大说：“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主阿，是的，我信你是基督，是神的儿子，就是那要临到世界的</a:t>
            </a:r>
            <a:r>
              <a:rPr lang="zh-CN" altLang="en-US" sz="3600" dirty="0"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。”</a:t>
            </a:r>
          </a:p>
          <a:p>
            <a:pPr marL="0" indent="0">
              <a:buNone/>
            </a:pP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609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2286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304800"/>
            <a:ext cx="8915400" cy="6553200"/>
          </a:xfrm>
        </p:spPr>
        <p:txBody>
          <a:bodyPr>
            <a:normAutofit lnSpcReduction="10000"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</a:t>
            </a:r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11:28 -32 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马大说了这话，就回去暗暗地叫她妹子，马利亚说：“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夫子来了，叫你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”马利亚听见了就急忙起来，到耶稣那里去。那时，耶稣还没有进村子，仍在马大迎接祂的地方。那些同马利亚在家里安慰她的犹太人，见她急忙起来出去，就跟着她，以为她要往坟墓那里去哭。马利亚到了耶稣那里，看见祂，就</a:t>
            </a:r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俯伏在祂脚前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，说：“</a:t>
            </a:r>
            <a:r>
              <a: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主阿，你若早在这里，我兄弟必不死</a:t>
            </a:r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。”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230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76200"/>
            <a:ext cx="8610600" cy="678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11:43-45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说了这话，就大声呼叫说：“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拉撒路出来。</a:t>
            </a:r>
            <a:r>
              <a:rPr lang="zh-CN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那死人就出来了，手脚裹着布，脸上包着手巾。耶稣对他们说：“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解开，叫他走。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”那些来看马利亚的犹太人，见了耶稣所作的事，就多有信祂的。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《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12:9.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有许多犹太人知道耶稣在那里，就来了，</a:t>
            </a:r>
            <a:r>
              <a:rPr lang="zh-CN" altLang="en-US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不但是为耶稣的缘故，也是要</a:t>
            </a:r>
            <a:r>
              <a:rPr lang="zh-CN" altLang="en-US" sz="3600" b="1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看</a:t>
            </a:r>
            <a:r>
              <a:rPr lang="zh-CN" altLang="en-US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他从</a:t>
            </a:r>
            <a:r>
              <a:rPr lang="zh-CN" altLang="en-US" sz="3600" b="1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死里所复活</a:t>
            </a:r>
            <a:r>
              <a:rPr lang="zh-CN" altLang="en-US" sz="3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的拉撒路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拉撒路始终没说一句话，复活生命的本身就是最好的见证！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155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20100" cy="13716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tabLst/>
            </a:pPr>
            <a: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en-US" altLang="zh-CN" sz="3200" b="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en-US" altLang="zh-CN" sz="3200" b="0" spc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zh-CN" altLang="en-US" sz="5300" b="0" spc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四、</a:t>
            </a:r>
            <a:r>
              <a:rPr lang="zh-CN" altLang="en-US" sz="5300" spc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整体的侍奉，委身的爱心</a:t>
            </a:r>
            <a:r>
              <a:rPr lang="zh-CN" altLang="en-US" sz="3200" b="0" spc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zh-CN" altLang="en-US" sz="3200" b="0" spc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12:2.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“有人在那里给耶稣预备筵席。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伺候，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拉撒路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也在那同耶稣坐席的人中。”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3.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马利亚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就拿着一斤极贵的真哪哒香膏，抹耶稣的脚，又用自己头发去擦。屋里就满了膏的香气。”</a:t>
            </a:r>
          </a:p>
          <a:p>
            <a:pPr marL="0" indent="0">
              <a:buNone/>
            </a:pPr>
            <a:endParaRPr lang="zh-CN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dirty="0"/>
          </a:p>
        </p:txBody>
      </p:sp>
      <p:pic>
        <p:nvPicPr>
          <p:cNvPr id="5122" name="Picture 2" descr="C:\Users\Gao\AppData\Local\Microsoft\Windows\Temporary Internet Files\Content.IE5\G95DASTZ\MC9000577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4760913"/>
            <a:ext cx="1822450" cy="133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30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马太福音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》21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12-17</a:t>
            </a:r>
            <a:endParaRPr lang="zh-CN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12.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耶稣进了神的殿，赶出殿里一切作买卖的人，推倒兑换银钱之人的桌子，和卖鸽子之人的凳子。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13. 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对他们说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: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“经上记着说，我的殿必称为祷告的殿。你们倒使它成为贼窝了。”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14.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在殿里有瞎子瘸子，到耶稣跟前。祂就治好了他们。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15. 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祭司长和文士，看见耶稣所行的奇事，又见小孩子在殿里喊着说：“和散那归于大卫的子孙。”就甚恼怒，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16.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对他说：“这些人所说的，你听见了吗？”耶稣说：“是的，经上说：‘你从婴孩和吃奶的口中，完全了赞美的话’。你们没有念过吗？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17. 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于是离开他们出城到伯大尼去，在那里住宿。</a:t>
            </a:r>
            <a:endParaRPr lang="zh-CN" altLang="en-US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25305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>
            <a:no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为主所爱的，一定会渐趋丰盛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的服侍变得更为殷勤、谦卑而甘心；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死去四天的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拉撒路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，因着耶稣爱的拯救，死而复活，以生命见证主道的真实；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马利亚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不失时机，不顾一切完全彻底地摆上自己，一心只为主的圣名得荣耀！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这是一个蒙神所爱的家，共同服侍的榜样。</a:t>
            </a:r>
            <a:endParaRPr lang="en-US" altLang="zh-CN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 descr="C:\Users\Gao\AppData\Local\Microsoft\Windows\Temporary Internet Files\Content.IE5\1V8OD2BB\MC9003104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0200"/>
            <a:ext cx="1820863" cy="9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95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838200"/>
            <a:ext cx="8077200" cy="6019800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marL="0" lv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教会就是神的家。神要通过侍奉来改变并制作我们，以使我们的生命更加丰盛、更趋完美、更像基督。</a:t>
            </a:r>
          </a:p>
          <a:p>
            <a:endParaRPr lang="zh-CN" altLang="en-US" dirty="0"/>
          </a:p>
        </p:txBody>
      </p:sp>
      <p:pic>
        <p:nvPicPr>
          <p:cNvPr id="5122" name="Picture 2" descr="C:\Users\Gao\AppData\Local\Microsoft\Windows\Temporary Internet Files\Content.IE5\1V8OD2BB\MC90030493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962400"/>
            <a:ext cx="1620838" cy="216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52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耶稣在前我随后，我与耶稣手牵手；</a:t>
            </a:r>
            <a:endParaRPr lang="en-US" altLang="zh-CN" sz="4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4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开我眼界扩胸怀，舍己爱人永不休。</a:t>
            </a:r>
            <a:endParaRPr lang="en-US" altLang="zh-CN" sz="4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4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我为肢体基督头，神家服侍众志筹；</a:t>
            </a:r>
            <a:endParaRPr lang="en-US" altLang="zh-CN" sz="4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sz="4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忠心良善遵圣言，敬虔谦卑窄路走！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073248"/>
            <a:ext cx="3390900" cy="210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2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990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耶稣不住在人手所建的殿里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可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13:2. 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耶稣对他说：“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你看见这大殿宇吗？将来在这里没有一块石头留在石头上，不被拆毁了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。”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太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24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节、路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21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节都有同样的记载。</a:t>
            </a:r>
          </a:p>
          <a:p>
            <a:pPr marL="0" indent="0">
              <a:buNone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耶稣天天在殿里教训人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”（路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19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47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），</a:t>
            </a:r>
            <a:r>
              <a:rPr lang="zh-CN" altLang="en-US" sz="3200" b="1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但主耶稣晚上却不住在殿里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en-US" altLang="zh-CN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太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21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17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于是离开他们出城到伯大尼去，在那里住宿。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</a:p>
          <a:p>
            <a:pPr marL="0" indent="0">
              <a:buNone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可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11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11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耶稣进了耶路撒冷，入了圣殿，周围看了各样物件。天色已晚，就和十二个门徒出城往伯大尼去了。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95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219200"/>
          </a:xfrm>
        </p:spPr>
        <p:txBody>
          <a:bodyPr>
            <a:normAutofit/>
          </a:bodyPr>
          <a:lstStyle/>
          <a:p>
            <a:r>
              <a:rPr lang="zh-CN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那么耶稣住在哪里呢？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约翰福音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》11:1.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有一个患病的人，名叫拉撒路，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住在伯大尼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，就是马利亚和她姐姐马大的村庄。</a:t>
            </a: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2. 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这马利亚就是那用香膏抹主，又用头发擦他脚的。患病的拉撒路是她的兄弟。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原来耶稣到伯大尼，是要住在祂爱（爱他）之人的家（活人之家），却不住外表豪华，里面却充斥着罪恶与黑暗的殿里。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696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066800"/>
          </a:xfrm>
        </p:spPr>
        <p:txBody>
          <a:bodyPr>
            <a:normAutofit/>
          </a:bodyPr>
          <a:lstStyle/>
          <a:p>
            <a:r>
              <a:rPr lang="zh-CN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耶稣为何要住这个家呢？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/>
          </a:bodyPr>
          <a:lstStyle/>
          <a:p>
            <a:r>
              <a:rPr lang="zh-CN" alt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伯大尼之家，有三种与世界不同的特质：</a:t>
            </a:r>
            <a:endParaRPr lang="en-US" altLang="zh-CN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1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、被主改变趋向殷勤舍己而甘心服侍的马大；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2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、敬虔顺服主话、饥渴慕义的马利亚（由此产生深远的影响）；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3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、从死里复活、荣耀主名的拉撒路（见证主话的信实）。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蒙爱之家的具体表现：</a:t>
            </a:r>
            <a:endParaRPr lang="en-US" altLang="zh-CN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1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、整体的侍奉；</a:t>
            </a:r>
            <a:endParaRPr lang="en-US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2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、委身的爱心。</a:t>
            </a:r>
          </a:p>
        </p:txBody>
      </p:sp>
      <p:pic>
        <p:nvPicPr>
          <p:cNvPr id="2050" name="Picture 2" descr="C:\Users\Gao\AppData\Local\Microsoft\Windows\Temporary Internet Files\Content.IE5\DT1ZD3YB\MC9003329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7400" y="4419600"/>
            <a:ext cx="25146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67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457200" y="-76200"/>
            <a:ext cx="8229600" cy="762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太</a:t>
            </a: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18:20 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“</a:t>
            </a:r>
            <a:r>
              <a:rPr lang="zh-CN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anose="02010600040101010101" pitchFamily="2" charset="-122"/>
                <a:ea typeface="华文细黑" panose="02010600040101010101" pitchFamily="2" charset="-122"/>
              </a:rPr>
              <a:t>因为无论在哪里，有两三个人奉我的名聚会，那里就有我在他们中间。”</a:t>
            </a:r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429000"/>
            <a:ext cx="3429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81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2192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en-US" sz="4800" spc="0" dirty="0">
                <a:ln>
                  <a:noFill/>
                </a:ln>
                <a:solidFill>
                  <a:srgbClr val="DFE6D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殷勤、舍己而甘心的服侍</a:t>
            </a:r>
            <a:endParaRPr lang="zh-CN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路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10:38 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他们走路的时候，耶稣进了一个村庄。有一个女人名叫马大，接祂到自己的家里。</a:t>
            </a:r>
            <a:endParaRPr lang="en-US" altLang="zh-CN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a.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接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发自内心的感动。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b.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接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主动而热切的举动。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c.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接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真诚而不图回报的付出。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4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3074" name="Picture 2" descr="C:\Users\Gao\AppData\Local\Microsoft\Windows\Temporary Internet Files\Content.IE5\DT1ZD3YB\MC9000577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29200"/>
            <a:ext cx="2331545" cy="135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13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64008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路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10:40 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马大伺候的事多，心里忙乱，就进前来说：“主阿，我的妹子留下我一个人伺候，你不在意吗？请吩咐她来帮助我。”</a:t>
            </a:r>
            <a:endParaRPr lang="en-US" altLang="zh-CN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马大爱主，并乐于侍奉，那么为何心里“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忙乱</a:t>
            </a:r>
            <a:r>
              <a:rPr lang="zh-CN" altLang="en-US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”呢？原来是因为“</a:t>
            </a:r>
            <a:r>
              <a:rPr lang="zh-CN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伺候的事多</a:t>
            </a:r>
            <a:r>
              <a:rPr lang="zh-CN" altLang="en-US" sz="32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”之故。</a:t>
            </a:r>
            <a:endParaRPr lang="en-US" altLang="zh-CN" sz="3200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“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事多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超出自己有限的能力；</a:t>
            </a:r>
            <a:endParaRPr lang="en-US" alt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“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事多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忙于事务，爱心逐次走向负面；</a:t>
            </a:r>
            <a:endParaRPr lang="en-US" alt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事多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眼高手低带来的必然结果。</a:t>
            </a:r>
            <a:endParaRPr lang="en-US" alt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“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心里烦乱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落在“事多”缠累里的现象；</a:t>
            </a:r>
            <a:endParaRPr lang="en-US" alt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“</a:t>
            </a:r>
            <a:r>
              <a:rPr lang="zh-CN" alt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心里烦乱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”</a:t>
            </a:r>
            <a:r>
              <a:rPr lang="en-US" altLang="zh-C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“爱主”，却发现失去“主爱”，从而产生攀比、嫉妒的心理。</a:t>
            </a:r>
          </a:p>
        </p:txBody>
      </p:sp>
    </p:spTree>
    <p:extLst>
      <p:ext uri="{BB962C8B-B14F-4D97-AF65-F5344CB8AC3E}">
        <p14:creationId xmlns:p14="http://schemas.microsoft.com/office/powerpoint/2010/main" val="26726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Autofit/>
          </a:bodyPr>
          <a:lstStyle/>
          <a:p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乐意侍奉，却需要不断提升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、服侍要有优先的秩序；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、服侍要有主话的教导；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、服侍是求主的满意，而非自己的满足；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、服侍是为了忠于主的托付，而不是自己认为对的；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、真实的服侍操练出舍己和谦卑的性格；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、只有在服侍中，生命才能得到历练和长进。</a:t>
            </a:r>
          </a:p>
        </p:txBody>
      </p:sp>
    </p:spTree>
    <p:extLst>
      <p:ext uri="{BB962C8B-B14F-4D97-AF65-F5344CB8AC3E}">
        <p14:creationId xmlns:p14="http://schemas.microsoft.com/office/powerpoint/2010/main" val="296776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2125</TotalTime>
  <Words>2065</Words>
  <Application>Microsoft Macintosh PowerPoint</Application>
  <PresentationFormat>On-screen Show (4:3)</PresentationFormat>
  <Paragraphs>81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8" baseType="lpstr">
      <vt:lpstr>华文细黑</vt:lpstr>
      <vt:lpstr>華康黑體 Std W7</vt:lpstr>
      <vt:lpstr>华文新魏</vt:lpstr>
      <vt:lpstr>文鼎粗圓</vt:lpstr>
      <vt:lpstr>華康宗楷體 Std W7</vt:lpstr>
      <vt:lpstr>Wingdings</vt:lpstr>
      <vt:lpstr>Calibri</vt:lpstr>
      <vt:lpstr>宋体</vt:lpstr>
      <vt:lpstr>Arial</vt:lpstr>
      <vt:lpstr>方正舒体</vt:lpstr>
      <vt:lpstr>华文琥珀</vt:lpstr>
      <vt:lpstr>华文仿宋</vt:lpstr>
      <vt:lpstr>微软雅黑</vt:lpstr>
      <vt:lpstr>华文楷体</vt:lpstr>
      <vt:lpstr>Tw Cen MT</vt:lpstr>
      <vt:lpstr>茅草</vt:lpstr>
      <vt:lpstr>美好的侍奉</vt:lpstr>
      <vt:lpstr>  《马太福音》21：12-17</vt:lpstr>
      <vt:lpstr>   耶稣不住在人手所建的殿里</vt:lpstr>
      <vt:lpstr>    那么耶稣住在哪里呢？</vt:lpstr>
      <vt:lpstr>   耶稣为何要住这个家呢？</vt:lpstr>
      <vt:lpstr>PowerPoint Presentation</vt:lpstr>
      <vt:lpstr>一、殷勤、舍己而甘心的服侍</vt:lpstr>
      <vt:lpstr>PowerPoint Presentation</vt:lpstr>
      <vt:lpstr>   乐意侍奉，却需要不断提升</vt:lpstr>
      <vt:lpstr>PowerPoint Presentation</vt:lpstr>
      <vt:lpstr>二、敬虔、顺服、活出主话的生活</vt:lpstr>
      <vt:lpstr>   善听的耳朵带来永远的福气</vt:lpstr>
      <vt:lpstr>PowerPoint Presentation</vt:lpstr>
      <vt:lpstr>PowerPoint Presentation</vt:lpstr>
      <vt:lpstr> 三、死里复活荣耀主名的见证</vt:lpstr>
      <vt:lpstr>PowerPoint Presentation</vt:lpstr>
      <vt:lpstr>PowerPoint Presentation</vt:lpstr>
      <vt:lpstr>PowerPoint Presentation</vt:lpstr>
      <vt:lpstr>      四、整体的侍奉，委身的爱心 </vt:lpstr>
      <vt:lpstr> 为主所爱的，一定会渐趋丰盛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166</cp:revision>
  <dcterms:created xsi:type="dcterms:W3CDTF">2016-12-29T18:12:43Z</dcterms:created>
  <dcterms:modified xsi:type="dcterms:W3CDTF">2017-06-19T16:44:16Z</dcterms:modified>
</cp:coreProperties>
</file>