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8" d="100"/>
          <a:sy n="148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6/24/17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6/24/17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6/24/17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6/24/17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6/24/17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6/24/17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6/24/17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6/24/17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6/24/17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6/24/17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6/24/17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6/24/17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6/24/17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6/24/17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6/24/17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6/24/17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6/24/17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生命更</a:t>
            </a:r>
            <a:r>
              <a:rPr lang="en-US" dirty="0" smtClean="0"/>
              <a:t>豐盛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6/25/2017 </a:t>
            </a:r>
          </a:p>
        </p:txBody>
      </p:sp>
    </p:spTree>
    <p:extLst>
      <p:ext uri="{BB962C8B-B14F-4D97-AF65-F5344CB8AC3E}">
        <p14:creationId xmlns:p14="http://schemas.microsoft.com/office/powerpoint/2010/main" val="2273392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3501" y="3381727"/>
            <a:ext cx="771421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dobe 黑体 Std R"/>
                <a:ea typeface="Adobe 黑体 Std R"/>
                <a:cs typeface="Adobe 黑体 Std R"/>
              </a:rPr>
              <a:t>主</a:t>
            </a:r>
            <a:r>
              <a:rPr lang="en-US" sz="3200" dirty="0">
                <a:latin typeface="Adobe 黑体 Std R"/>
                <a:ea typeface="Adobe 黑体 Std R"/>
                <a:cs typeface="Adobe 黑体 Std R"/>
              </a:rPr>
              <a:t>的耶穌貧窮換得我們的富足</a:t>
            </a:r>
          </a:p>
          <a:p>
            <a:r>
              <a:rPr lang="zh-TW" altLang="en-US" sz="3200" dirty="0">
                <a:latin typeface="Adobe 黑体 Std R"/>
                <a:ea typeface="Adobe 黑体 Std R"/>
                <a:cs typeface="Adobe 黑体 Std R"/>
              </a:rPr>
              <a:t>哥林多後書</a:t>
            </a:r>
            <a:r>
              <a:rPr lang="en-US" sz="3200" dirty="0">
                <a:latin typeface="Adobe 黑体 Std R"/>
                <a:ea typeface="Adobe 黑体 Std R"/>
                <a:cs typeface="Adobe 黑体 Std R"/>
              </a:rPr>
              <a:t> 8: 9 你們知道我們主</a:t>
            </a:r>
            <a:r>
              <a:rPr lang="en-US" sz="3200" dirty="0" smtClean="0">
                <a:latin typeface="Adobe 黑体 Std R"/>
                <a:ea typeface="Adobe 黑体 Std R"/>
                <a:cs typeface="Adobe 黑体 Std R"/>
              </a:rPr>
              <a:t>耶穌督</a:t>
            </a:r>
            <a:r>
              <a:rPr lang="en-US" sz="3200" dirty="0">
                <a:latin typeface="Adobe 黑体 Std R"/>
                <a:ea typeface="Adobe 黑体 Std R"/>
                <a:cs typeface="Adobe 黑体 Std R"/>
              </a:rPr>
              <a:t>的恩典：他本來富足，卻為你們成了貧窮，叫你們因他的貧窮可以成為富足。</a:t>
            </a:r>
            <a:endParaRPr lang="en-US" sz="3200" dirty="0">
              <a:latin typeface="Adobe 黑体 Std R"/>
              <a:ea typeface="Adobe 黑体 Std R"/>
              <a:cs typeface="Adobe 黑体 Std R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86704" y="223983"/>
            <a:ext cx="4574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耶穌來了 － 生命的主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3501" y="1895978"/>
            <a:ext cx="75082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dobe 黑体 Std R"/>
                <a:ea typeface="Adobe 黑体 Std R"/>
                <a:cs typeface="Adobe 黑体 Std R"/>
              </a:rPr>
              <a:t>主的耶穌犧牲換得我們的生命</a:t>
            </a:r>
          </a:p>
          <a:p>
            <a:r>
              <a:rPr lang="en-US" sz="3200" dirty="0">
                <a:latin typeface="Adobe 黑体 Std R"/>
                <a:ea typeface="Adobe 黑体 Std R"/>
                <a:cs typeface="Adobe 黑体 Std R"/>
              </a:rPr>
              <a:t>約10:11 我是好牧人、好牧人為羊捨命。</a:t>
            </a:r>
            <a:endParaRPr lang="en-US" sz="3200" dirty="0">
              <a:latin typeface="Adobe 黑体 Std R"/>
              <a:ea typeface="Adobe 黑体 Std R"/>
              <a:cs typeface="Adobe 黑体 Std R"/>
            </a:endParaRPr>
          </a:p>
        </p:txBody>
      </p:sp>
    </p:spTree>
    <p:extLst>
      <p:ext uri="{BB962C8B-B14F-4D97-AF65-F5344CB8AC3E}">
        <p14:creationId xmlns:p14="http://schemas.microsoft.com/office/powerpoint/2010/main" val="2434516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4918" y="2081119"/>
            <a:ext cx="838351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Adobe 黑体 Std R"/>
                <a:ea typeface="Adobe 黑体 Std R"/>
                <a:cs typeface="Adobe 黑体 Std R"/>
              </a:rPr>
              <a:t>腓立比</a:t>
            </a:r>
            <a:r>
              <a:rPr lang="en-US" sz="3200" dirty="0">
                <a:latin typeface="Adobe 黑体 Std R"/>
                <a:ea typeface="Adobe 黑体 Std R"/>
                <a:cs typeface="Adobe 黑体 Std R"/>
              </a:rPr>
              <a:t> 4:11-12 </a:t>
            </a:r>
            <a:endParaRPr lang="en-US" sz="3200" dirty="0" smtClean="0">
              <a:latin typeface="Adobe 黑体 Std R"/>
              <a:ea typeface="Adobe 黑体 Std R"/>
              <a:cs typeface="Adobe 黑体 Std R"/>
            </a:endParaRPr>
          </a:p>
          <a:p>
            <a:r>
              <a:rPr lang="en-US" sz="3200" dirty="0" smtClean="0">
                <a:latin typeface="Adobe 黑体 Std R"/>
                <a:ea typeface="Adobe 黑体 Std R"/>
                <a:cs typeface="Adobe 黑体 Std R"/>
              </a:rPr>
              <a:t>我</a:t>
            </a:r>
            <a:r>
              <a:rPr lang="en-US" sz="3200" dirty="0">
                <a:latin typeface="Adobe 黑体 Std R"/>
                <a:ea typeface="Adobe 黑体 Std R"/>
                <a:cs typeface="Adobe 黑体 Std R"/>
              </a:rPr>
              <a:t>並不是因缺乏說這話，我無論在什麼景況都可以知足，這是我已經學會了。 我知道怎樣處卑賤，也知道怎樣處豐富，或飽足或飢餓，或有餘或缺乏，隨事隨在，我都得了祕訣。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93839" y="94124"/>
            <a:ext cx="3764594" cy="73818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生命更豐盛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57527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1770" y="245328"/>
            <a:ext cx="62867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solidFill>
                  <a:srgbClr val="FFFFFF"/>
                </a:solidFill>
                <a:latin typeface="Adobe 黑体 Std R"/>
                <a:ea typeface="Adobe 黑体 Std R"/>
                <a:cs typeface="Adobe 黑体 Std R"/>
              </a:rPr>
              <a:t>數位相機</a:t>
            </a:r>
            <a:r>
              <a:rPr lang="en-US" altLang="zh-TW" sz="2800" dirty="0" smtClean="0">
                <a:solidFill>
                  <a:srgbClr val="FFFFFF"/>
                </a:solidFill>
                <a:latin typeface="Adobe 黑体 Std R"/>
                <a:ea typeface="Adobe 黑体 Std R"/>
                <a:cs typeface="Adobe 黑体 Std R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Adobe 黑体 Std R"/>
                <a:ea typeface="Adobe 黑体 Std R"/>
                <a:cs typeface="Adobe 黑体 Std R"/>
              </a:rPr>
              <a:t>動態</a:t>
            </a:r>
            <a:r>
              <a:rPr lang="en-US" sz="2800" dirty="0" err="1">
                <a:solidFill>
                  <a:srgbClr val="FFFFFF"/>
                </a:solidFill>
                <a:latin typeface="Adobe 黑体 Std R"/>
                <a:ea typeface="Adobe 黑体 Std R"/>
                <a:cs typeface="Adobe 黑体 Std R"/>
              </a:rPr>
              <a:t>範圍（dynamic</a:t>
            </a:r>
            <a:r>
              <a:rPr lang="en-US" sz="2800" dirty="0">
                <a:solidFill>
                  <a:srgbClr val="FFFFFF"/>
                </a:solidFill>
                <a:latin typeface="Adobe 黑体 Std R"/>
                <a:ea typeface="Adobe 黑体 Std R"/>
                <a:cs typeface="Adobe 黑体 Std R"/>
              </a:rPr>
              <a:t> </a:t>
            </a:r>
            <a:r>
              <a:rPr lang="en-US" sz="2800" dirty="0" smtClean="0">
                <a:solidFill>
                  <a:srgbClr val="FFFFFF"/>
                </a:solidFill>
                <a:latin typeface="Adobe 黑体 Std R"/>
                <a:ea typeface="Adobe 黑体 Std R"/>
                <a:cs typeface="Adobe 黑体 Std R"/>
              </a:rPr>
              <a:t>range）</a:t>
            </a:r>
            <a:endParaRPr lang="en-US" sz="2800" dirty="0">
              <a:solidFill>
                <a:srgbClr val="FFFFFF"/>
              </a:solidFill>
              <a:latin typeface="Adobe 黑体 Std R"/>
              <a:ea typeface="Adobe 黑体 Std R"/>
              <a:cs typeface="Adobe 黑体 Std R"/>
            </a:endParaRPr>
          </a:p>
        </p:txBody>
      </p:sp>
      <p:pic>
        <p:nvPicPr>
          <p:cNvPr id="3" name="Picture 2" descr="Macintosh HD:Users:miles:Desktop:IMG_658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9979"/>
            <a:ext cx="2949901" cy="4386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Macintosh HD:Users:miles:Desktop:IMG_658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167" y="1199979"/>
            <a:ext cx="3025833" cy="4386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Macintosh HD:Users:miles:Desktop:IMG_658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727" y="1199979"/>
            <a:ext cx="3123440" cy="43866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5842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93839" y="94124"/>
            <a:ext cx="3764594" cy="73818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生命更豐盛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595567" y="2434130"/>
            <a:ext cx="4038108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dobe 黑体 Std R"/>
                <a:ea typeface="Adobe 黑体 Std R"/>
                <a:cs typeface="Adobe 黑体 Std R"/>
              </a:rPr>
              <a:t>1953 </a:t>
            </a:r>
            <a:r>
              <a:rPr lang="zh-TW" altLang="en-US" sz="2800" dirty="0" smtClean="0">
                <a:latin typeface="Adobe 黑体 Std R"/>
                <a:ea typeface="Adobe 黑体 Std R"/>
                <a:cs typeface="Adobe 黑体 Std R"/>
              </a:rPr>
              <a:t>年</a:t>
            </a:r>
            <a:r>
              <a:rPr lang="en-US" sz="2800" dirty="0" smtClean="0">
                <a:latin typeface="Adobe 黑体 Std R"/>
                <a:ea typeface="Adobe 黑体 Std R"/>
                <a:cs typeface="Adobe 黑体 Std R"/>
              </a:rPr>
              <a:t>得</a:t>
            </a:r>
            <a:r>
              <a:rPr lang="en-US" sz="2800" dirty="0">
                <a:latin typeface="Adobe 黑体 Std R"/>
                <a:ea typeface="Adobe 黑体 Std R"/>
                <a:cs typeface="Adobe 黑体 Std R"/>
              </a:rPr>
              <a:t>諾貝爾和平獎時，記者問他：「如何才能讓人生更有意義？讓生命更豐盛？」史懷哲簡潔的回答：「一、有工作可作。二、有對象可愛。三、有盼望可想。」</a:t>
            </a:r>
          </a:p>
        </p:txBody>
      </p:sp>
      <p:pic>
        <p:nvPicPr>
          <p:cNvPr id="4" name="Picture 3" descr="17601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568" y="1863195"/>
            <a:ext cx="3279763" cy="39835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7550" y="1436734"/>
            <a:ext cx="387798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HT" altLang="en-US" sz="3200" dirty="0">
                <a:latin typeface="Adobe 黑体 Std R"/>
                <a:ea typeface="Adobe 黑体 Std R"/>
                <a:cs typeface="Adobe 黑体 Std R"/>
              </a:rPr>
              <a:t>「非洲之父</a:t>
            </a:r>
            <a:r>
              <a:rPr lang="zh-CHT" altLang="en-US" sz="3200" dirty="0" smtClean="0">
                <a:latin typeface="Adobe 黑体 Std R"/>
                <a:ea typeface="Adobe 黑体 Std R"/>
                <a:cs typeface="Adobe 黑体 Std R"/>
              </a:rPr>
              <a:t>」史懷哲</a:t>
            </a:r>
            <a:endParaRPr lang="en-US" altLang="zh-CHT" sz="3200" dirty="0" smtClean="0">
              <a:latin typeface="Adobe 黑体 Std R"/>
              <a:ea typeface="Adobe 黑体 Std R"/>
              <a:cs typeface="Adobe 黑体 Std R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0323" y="1955568"/>
            <a:ext cx="3486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latin typeface="Adobe 黑体 Std R"/>
                <a:ea typeface="Adobe 黑体 Std R"/>
                <a:cs typeface="Adobe 黑体 Std R"/>
              </a:rPr>
              <a:t>1875年1月14日－1965年9月4日</a:t>
            </a:r>
            <a:endParaRPr lang="en-US" dirty="0">
              <a:latin typeface="Adobe 黑体 Std R"/>
              <a:ea typeface="Adobe 黑体 Std R"/>
              <a:cs typeface="Adobe 黑体 Std R"/>
            </a:endParaRPr>
          </a:p>
        </p:txBody>
      </p:sp>
    </p:spTree>
    <p:extLst>
      <p:ext uri="{BB962C8B-B14F-4D97-AF65-F5344CB8AC3E}">
        <p14:creationId xmlns:p14="http://schemas.microsoft.com/office/powerpoint/2010/main" val="1839695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9575" y="2366696"/>
            <a:ext cx="7885828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Adobe 黑体 Std R"/>
                <a:ea typeface="Adobe 黑体 Std R"/>
                <a:cs typeface="Adobe 黑体 Std R"/>
              </a:rPr>
              <a:t>"盜賊來，無非要偷竊，殺害，毀壞</a:t>
            </a:r>
            <a:r>
              <a:rPr lang="en-US" sz="3600" dirty="0" smtClean="0">
                <a:latin typeface="Adobe 黑体 Std R"/>
                <a:ea typeface="Adobe 黑体 Std R"/>
                <a:cs typeface="Adobe 黑体 Std R"/>
              </a:rPr>
              <a:t>；</a:t>
            </a:r>
          </a:p>
          <a:p>
            <a:r>
              <a:rPr lang="en-US" sz="3600" dirty="0" smtClean="0">
                <a:latin typeface="Adobe 黑体 Std R"/>
                <a:ea typeface="Adobe 黑体 Std R"/>
                <a:cs typeface="Adobe 黑体 Std R"/>
              </a:rPr>
              <a:t>我</a:t>
            </a:r>
            <a:r>
              <a:rPr lang="en-US" sz="3600" dirty="0">
                <a:latin typeface="Adobe 黑体 Std R"/>
                <a:ea typeface="Adobe 黑体 Std R"/>
                <a:cs typeface="Adobe 黑体 Std R"/>
              </a:rPr>
              <a:t>來了，是要叫羊得</a:t>
            </a:r>
            <a:r>
              <a:rPr lang="en-US" sz="3600" b="1" dirty="0">
                <a:solidFill>
                  <a:srgbClr val="FF0000"/>
                </a:solidFill>
                <a:latin typeface="Adobe 黑体 Std R"/>
                <a:ea typeface="Adobe 黑体 Std R"/>
                <a:cs typeface="Adobe 黑体 Std R"/>
              </a:rPr>
              <a:t>生命</a:t>
            </a:r>
            <a:r>
              <a:rPr lang="en-US" sz="3600" dirty="0">
                <a:latin typeface="Adobe 黑体 Std R"/>
                <a:ea typeface="Adobe 黑体 Std R"/>
                <a:cs typeface="Adobe 黑体 Std R"/>
              </a:rPr>
              <a:t>，並且得的更豐盛。"  </a:t>
            </a:r>
            <a:endParaRPr lang="en-US" sz="3600" dirty="0" smtClean="0">
              <a:latin typeface="Adobe 黑体 Std R"/>
              <a:ea typeface="Adobe 黑体 Std R"/>
              <a:cs typeface="Adobe 黑体 Std R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76942" y="130485"/>
            <a:ext cx="36302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Adobe 黑体 Std R"/>
                <a:ea typeface="Adobe 黑体 Std R"/>
                <a:cs typeface="Adobe 黑体 Std R"/>
              </a:rPr>
              <a:t>約翰福音 10:10 </a:t>
            </a:r>
            <a:endParaRPr lang="en-US" sz="4000" dirty="0">
              <a:solidFill>
                <a:srgbClr val="FFFFFF"/>
              </a:solidFill>
              <a:latin typeface="Adobe 黑体 Std R"/>
              <a:ea typeface="Adobe 黑体 Std R"/>
              <a:cs typeface="Adobe 黑体 Std R"/>
            </a:endParaRPr>
          </a:p>
        </p:txBody>
      </p:sp>
    </p:spTree>
    <p:extLst>
      <p:ext uri="{BB962C8B-B14F-4D97-AF65-F5344CB8AC3E}">
        <p14:creationId xmlns:p14="http://schemas.microsoft.com/office/powerpoint/2010/main" val="1489710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95985" y="221560"/>
            <a:ext cx="28574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Adobe 黑体 Std R"/>
                <a:ea typeface="Adobe 黑体 Std R"/>
                <a:cs typeface="Adobe 黑体 Std R"/>
              </a:rPr>
              <a:t>得</a:t>
            </a:r>
            <a:r>
              <a:rPr lang="en-US" sz="3600" dirty="0">
                <a:solidFill>
                  <a:srgbClr val="FFFFFF"/>
                </a:solidFill>
                <a:latin typeface="Adobe 黑体 Std R"/>
                <a:ea typeface="Adobe 黑体 Std R"/>
                <a:cs typeface="Adobe 黑体 Std R"/>
              </a:rPr>
              <a:t>的更</a:t>
            </a:r>
            <a:r>
              <a:rPr lang="en-US" sz="3600" dirty="0" smtClean="0">
                <a:solidFill>
                  <a:srgbClr val="FFFFFF"/>
                </a:solidFill>
                <a:latin typeface="Adobe 黑体 Std R"/>
                <a:ea typeface="Adobe 黑体 Std R"/>
                <a:cs typeface="Adobe 黑体 Std R"/>
              </a:rPr>
              <a:t>豐盛  </a:t>
            </a:r>
          </a:p>
        </p:txBody>
      </p:sp>
      <p:sp>
        <p:nvSpPr>
          <p:cNvPr id="4" name="Rectangle 3"/>
          <p:cNvSpPr/>
          <p:nvPr/>
        </p:nvSpPr>
        <p:spPr>
          <a:xfrm>
            <a:off x="725949" y="2744582"/>
            <a:ext cx="2370036" cy="5847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HT" altLang="en-US" sz="3200" dirty="0" smtClean="0">
                <a:latin typeface="Adobe 黑体 Std R"/>
                <a:ea typeface="Adobe 黑体 Std R"/>
                <a:cs typeface="Adobe 黑体 Std R"/>
              </a:rPr>
              <a:t>職位更高昇</a:t>
            </a:r>
            <a:endParaRPr lang="en-US" sz="3200" dirty="0">
              <a:latin typeface="Adobe 黑体 Std R"/>
              <a:ea typeface="Adobe 黑体 Std R"/>
              <a:cs typeface="Adobe 黑体 Std 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931" y="4124061"/>
            <a:ext cx="3028054" cy="58477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HT" altLang="en-US" sz="3200" dirty="0">
                <a:latin typeface="Adobe 黑体 Std R"/>
                <a:ea typeface="Adobe 黑体 Std R"/>
                <a:cs typeface="Adobe 黑体 Std R"/>
              </a:rPr>
              <a:t>房子更加大</a:t>
            </a:r>
            <a:endParaRPr lang="en-US" sz="3200" dirty="0">
              <a:latin typeface="Adobe 黑体 Std R"/>
              <a:ea typeface="Adobe 黑体 Std R"/>
              <a:cs typeface="Adobe 黑体 Std R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74689" y="2159806"/>
            <a:ext cx="3028054" cy="5847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HT" altLang="en-US" sz="3200" dirty="0">
                <a:latin typeface="Adobe 黑体 Std R"/>
                <a:ea typeface="Adobe 黑体 Std R"/>
                <a:cs typeface="Adobe 黑体 Std R"/>
              </a:rPr>
              <a:t>生活更舒適</a:t>
            </a:r>
            <a:endParaRPr lang="en-US" sz="3200" dirty="0">
              <a:latin typeface="Adobe 黑体 Std R"/>
              <a:ea typeface="Adobe 黑体 Std R"/>
              <a:cs typeface="Adobe 黑体 Std R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34208" y="4190220"/>
            <a:ext cx="3028054" cy="5847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HT" altLang="en-US" sz="3200" dirty="0">
                <a:latin typeface="Adobe 黑体 Std R"/>
                <a:ea typeface="Adobe 黑体 Std R"/>
                <a:cs typeface="Adobe 黑体 Std R"/>
              </a:rPr>
              <a:t>工作更稱職</a:t>
            </a:r>
            <a:endParaRPr lang="en-US" sz="3200" dirty="0">
              <a:latin typeface="Adobe 黑体 Std R"/>
              <a:ea typeface="Adobe 黑体 Std R"/>
              <a:cs typeface="Adobe 黑体 Std R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06154" y="4955724"/>
            <a:ext cx="3028054" cy="58477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HT" altLang="en-US" sz="3200" dirty="0">
                <a:latin typeface="Adobe 黑体 Std R"/>
                <a:ea typeface="Adobe 黑体 Std R"/>
                <a:cs typeface="Adobe 黑体 Std R"/>
              </a:rPr>
              <a:t>夫妻更和樂</a:t>
            </a:r>
            <a:endParaRPr lang="en-US" sz="3200" dirty="0">
              <a:latin typeface="Adobe 黑体 Std R"/>
              <a:ea typeface="Adobe 黑体 Std R"/>
              <a:cs typeface="Adobe 黑体 Std R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40975" y="5767420"/>
            <a:ext cx="3028054" cy="58477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HT" altLang="en-US" sz="3200" dirty="0">
                <a:latin typeface="Adobe 黑体 Std R"/>
                <a:ea typeface="Adobe 黑体 Std R"/>
                <a:cs typeface="Adobe 黑体 Std R"/>
              </a:rPr>
              <a:t>家庭更美滿</a:t>
            </a:r>
            <a:endParaRPr lang="en-US" sz="3200" dirty="0">
              <a:latin typeface="Adobe 黑体 Std R"/>
              <a:ea typeface="Adobe 黑体 Std R"/>
              <a:cs typeface="Adobe 黑体 Std R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95967" y="3411872"/>
            <a:ext cx="3028054" cy="5847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HT" altLang="en-US" sz="3200" dirty="0">
                <a:latin typeface="Adobe 黑体 Std R"/>
                <a:ea typeface="Adobe 黑体 Std R"/>
                <a:cs typeface="Adobe 黑体 Std R"/>
              </a:rPr>
              <a:t>壽命更加長</a:t>
            </a:r>
            <a:endParaRPr lang="en-US" sz="3200" dirty="0">
              <a:latin typeface="Adobe 黑体 Std R"/>
              <a:ea typeface="Adobe 黑体 Std R"/>
              <a:cs typeface="Adobe 黑体 Std 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81958" y="1798734"/>
            <a:ext cx="3028054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HT" altLang="en-US" sz="3200" dirty="0">
                <a:latin typeface="Adobe 黑体 Std R"/>
                <a:ea typeface="Adobe 黑体 Std R"/>
                <a:cs typeface="Adobe 黑体 Std R"/>
              </a:rPr>
              <a:t>孩子更聽話</a:t>
            </a:r>
            <a:endParaRPr lang="en-US" sz="3200" dirty="0">
              <a:latin typeface="Adobe 黑体 Std R"/>
              <a:ea typeface="Adobe 黑体 Std R"/>
              <a:cs typeface="Adobe 黑体 Std R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1246" y="5767420"/>
            <a:ext cx="3028054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HT" altLang="en-US" sz="3200" dirty="0">
                <a:latin typeface="Adobe 黑体 Std R"/>
                <a:ea typeface="Adobe 黑体 Std R"/>
                <a:cs typeface="Adobe 黑体 Std R"/>
              </a:rPr>
              <a:t>成績更佳好</a:t>
            </a:r>
            <a:endParaRPr lang="en-US" sz="3200" dirty="0">
              <a:latin typeface="Adobe 黑体 Std R"/>
              <a:ea typeface="Adobe 黑体 Std R"/>
              <a:cs typeface="Adobe 黑体 Std R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40216" y="3119484"/>
            <a:ext cx="3028054" cy="58477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HT" altLang="en-US" sz="3200" dirty="0">
                <a:latin typeface="Adobe 黑体 Std R"/>
                <a:ea typeface="Adobe 黑体 Std R"/>
                <a:cs typeface="Adobe 黑体 Std R"/>
              </a:rPr>
              <a:t>身體更健康</a:t>
            </a:r>
            <a:endParaRPr lang="en-US" sz="3200" dirty="0">
              <a:latin typeface="Adobe 黑体 Std R"/>
              <a:ea typeface="Adobe 黑体 Std R"/>
              <a:cs typeface="Adobe 黑体 Std R"/>
            </a:endParaRPr>
          </a:p>
        </p:txBody>
      </p:sp>
    </p:spTree>
    <p:extLst>
      <p:ext uri="{BB962C8B-B14F-4D97-AF65-F5344CB8AC3E}">
        <p14:creationId xmlns:p14="http://schemas.microsoft.com/office/powerpoint/2010/main" val="2319570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97" y="1493015"/>
            <a:ext cx="7182196" cy="47707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854113" y="129596"/>
            <a:ext cx="15302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豐盛?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549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26" y="1158373"/>
            <a:ext cx="8623785" cy="544864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854113" y="129596"/>
            <a:ext cx="15302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豐盛?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369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2148" y="1624033"/>
            <a:ext cx="62726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3200" dirty="0" smtClean="0">
                <a:latin typeface="Adobe 黑体 Std R"/>
                <a:ea typeface="Adobe 黑体 Std R"/>
                <a:cs typeface="Adobe 黑体 Std R"/>
              </a:rPr>
              <a:t>永恆</a:t>
            </a:r>
            <a:r>
              <a:rPr lang="en-US" sz="3200" dirty="0">
                <a:solidFill>
                  <a:srgbClr val="FF0000"/>
                </a:solidFill>
                <a:latin typeface="Adobe 黑体 Std R"/>
                <a:ea typeface="Adobe 黑体 Std R"/>
                <a:cs typeface="Adobe 黑体 Std R"/>
              </a:rPr>
              <a:t>生命</a:t>
            </a:r>
            <a:r>
              <a:rPr lang="en-US" sz="3200" dirty="0">
                <a:latin typeface="Adobe 黑体 Std R"/>
                <a:ea typeface="Adobe 黑体 Std R"/>
                <a:cs typeface="Adobe 黑体 Std R"/>
              </a:rPr>
              <a:t>(屬靈的生命) </a:t>
            </a:r>
            <a:endParaRPr lang="en-US" sz="3200" dirty="0" smtClean="0">
              <a:latin typeface="Adobe 黑体 Std R"/>
              <a:ea typeface="Adobe 黑体 Std R"/>
              <a:cs typeface="Adobe 黑体 Std R"/>
            </a:endParaRPr>
          </a:p>
          <a:p>
            <a:pPr marL="457200" indent="-457200">
              <a:buAutoNum type="arabicPeriod"/>
            </a:pPr>
            <a:r>
              <a:rPr lang="zh-TW" altLang="en-US" sz="3200" dirty="0" smtClean="0">
                <a:latin typeface="Adobe 黑体 Std R"/>
                <a:ea typeface="Adobe 黑体 Std R"/>
                <a:cs typeface="Adobe 黑体 Std R"/>
              </a:rPr>
              <a:t>在地</a:t>
            </a:r>
            <a:r>
              <a:rPr lang="en-US" sz="3200" dirty="0">
                <a:solidFill>
                  <a:srgbClr val="008000"/>
                </a:solidFill>
                <a:latin typeface="Adobe 黑体 Std R"/>
                <a:ea typeface="Adobe 黑体 Std R"/>
                <a:cs typeface="Adobe 黑体 Std R"/>
              </a:rPr>
              <a:t>生命</a:t>
            </a:r>
            <a:r>
              <a:rPr lang="en-US" sz="3200" dirty="0">
                <a:latin typeface="Adobe 黑体 Std R"/>
                <a:ea typeface="Adobe 黑体 Std R"/>
                <a:cs typeface="Adobe 黑体 Std R"/>
              </a:rPr>
              <a:t>(血氣的生命) 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965665" y="206821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生命</a:t>
            </a:r>
          </a:p>
        </p:txBody>
      </p:sp>
      <p:sp>
        <p:nvSpPr>
          <p:cNvPr id="4" name="Rectangle 3"/>
          <p:cNvSpPr/>
          <p:nvPr/>
        </p:nvSpPr>
        <p:spPr>
          <a:xfrm>
            <a:off x="746536" y="4863636"/>
            <a:ext cx="76198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latin typeface="Adobe 黑体 Std R"/>
                <a:ea typeface="Adobe 黑体 Std R"/>
                <a:cs typeface="Adobe 黑体 Std R"/>
              </a:rPr>
              <a:t>『</a:t>
            </a:r>
            <a:r>
              <a:rPr lang="zh-TW" altLang="en-US" sz="3200" dirty="0">
                <a:latin typeface="Adobe 黑体 Std R"/>
                <a:ea typeface="Adobe 黑体 Std R"/>
                <a:cs typeface="Adobe 黑体 Std R"/>
              </a:rPr>
              <a:t>人就是賺得全世界，賠上自己的</a:t>
            </a:r>
            <a:r>
              <a:rPr lang="zh-TW" altLang="en-US" sz="3200" dirty="0">
                <a:solidFill>
                  <a:srgbClr val="FF0000"/>
                </a:solidFill>
                <a:latin typeface="Adobe 黑体 Std R"/>
                <a:ea typeface="Adobe 黑体 Std R"/>
                <a:cs typeface="Adobe 黑体 Std R"/>
              </a:rPr>
              <a:t>生命</a:t>
            </a:r>
            <a:r>
              <a:rPr lang="zh-TW" altLang="en-US" sz="3200" dirty="0">
                <a:latin typeface="Adobe 黑体 Std R"/>
                <a:ea typeface="Adobe 黑体 Std R"/>
                <a:cs typeface="Adobe 黑体 Std R"/>
              </a:rPr>
              <a:t>，有甚麼益處呢？</a:t>
            </a:r>
            <a:r>
              <a:rPr lang="en-US" altLang="zh-TW" sz="3200" dirty="0">
                <a:latin typeface="Adobe 黑体 Std R"/>
                <a:ea typeface="Adobe 黑体 Std R"/>
                <a:cs typeface="Adobe 黑体 Std R"/>
              </a:rPr>
              <a:t>』</a:t>
            </a:r>
            <a:r>
              <a:rPr lang="zh-TW" altLang="en-US" sz="3200" dirty="0">
                <a:latin typeface="Adobe 黑体 Std R"/>
                <a:ea typeface="Adobe 黑体 Std R"/>
                <a:cs typeface="Adobe 黑体 Std R"/>
              </a:rPr>
              <a:t>－ 可八</a:t>
            </a:r>
            <a:r>
              <a:rPr lang="en-US" sz="3200" dirty="0">
                <a:latin typeface="Adobe 黑体 Std R"/>
                <a:ea typeface="Adobe 黑体 Std R"/>
                <a:cs typeface="Adobe 黑体 Std R"/>
              </a:rPr>
              <a:t>36</a:t>
            </a:r>
          </a:p>
        </p:txBody>
      </p:sp>
      <p:sp>
        <p:nvSpPr>
          <p:cNvPr id="5" name="Rectangle 4"/>
          <p:cNvSpPr/>
          <p:nvPr/>
        </p:nvSpPr>
        <p:spPr>
          <a:xfrm>
            <a:off x="695051" y="2974713"/>
            <a:ext cx="80660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latin typeface="Adobe 黑体 Std R"/>
                <a:ea typeface="Adobe 黑体 Std R"/>
                <a:cs typeface="Adobe 黑体 Std R"/>
              </a:rPr>
              <a:t>『</a:t>
            </a:r>
            <a:r>
              <a:rPr lang="en-US" sz="3200" dirty="0">
                <a:latin typeface="Adobe 黑体 Std R"/>
                <a:ea typeface="Adobe 黑体 Std R"/>
                <a:cs typeface="Adobe 黑体 Std R"/>
              </a:rPr>
              <a:t>愛惜自己</a:t>
            </a:r>
            <a:r>
              <a:rPr lang="en-US" sz="3200" dirty="0">
                <a:solidFill>
                  <a:srgbClr val="008000"/>
                </a:solidFill>
                <a:latin typeface="Adobe 黑体 Std R"/>
                <a:ea typeface="Adobe 黑体 Std R"/>
                <a:cs typeface="Adobe 黑体 Std R"/>
              </a:rPr>
              <a:t>生命</a:t>
            </a:r>
            <a:r>
              <a:rPr lang="en-US" sz="3200" dirty="0">
                <a:latin typeface="Adobe 黑体 Std R"/>
                <a:ea typeface="Adobe 黑体 Std R"/>
                <a:cs typeface="Adobe 黑体 Std R"/>
              </a:rPr>
              <a:t>的，就失喪</a:t>
            </a:r>
            <a:r>
              <a:rPr lang="en-US" sz="3200" dirty="0">
                <a:solidFill>
                  <a:srgbClr val="FF0000"/>
                </a:solidFill>
                <a:latin typeface="Adobe 黑体 Std R"/>
                <a:ea typeface="Adobe 黑体 Std R"/>
                <a:cs typeface="Adobe 黑体 Std R"/>
              </a:rPr>
              <a:t>生命</a:t>
            </a:r>
            <a:r>
              <a:rPr lang="en-US" sz="3200" dirty="0">
                <a:latin typeface="Adobe 黑体 Std R"/>
                <a:ea typeface="Adobe 黑体 Std R"/>
                <a:cs typeface="Adobe 黑体 Std R"/>
              </a:rPr>
              <a:t>；在這世上恨惡自己</a:t>
            </a:r>
            <a:r>
              <a:rPr lang="en-US" sz="3200" dirty="0">
                <a:solidFill>
                  <a:srgbClr val="008000"/>
                </a:solidFill>
                <a:latin typeface="Adobe 黑体 Std R"/>
                <a:ea typeface="Adobe 黑体 Std R"/>
                <a:cs typeface="Adobe 黑体 Std R"/>
              </a:rPr>
              <a:t>生命</a:t>
            </a:r>
            <a:r>
              <a:rPr lang="en-US" sz="3200" dirty="0">
                <a:latin typeface="Adobe 黑体 Std R"/>
                <a:ea typeface="Adobe 黑体 Std R"/>
                <a:cs typeface="Adobe 黑体 Std R"/>
              </a:rPr>
              <a:t>的，就要保守</a:t>
            </a:r>
            <a:r>
              <a:rPr lang="en-US" sz="3200" dirty="0">
                <a:solidFill>
                  <a:srgbClr val="FF0000"/>
                </a:solidFill>
                <a:latin typeface="Adobe 黑体 Std R"/>
                <a:ea typeface="Adobe 黑体 Std R"/>
                <a:cs typeface="Adobe 黑体 Std R"/>
              </a:rPr>
              <a:t>生命</a:t>
            </a:r>
            <a:r>
              <a:rPr lang="en-US" sz="3200" dirty="0">
                <a:latin typeface="Adobe 黑体 Std R"/>
                <a:ea typeface="Adobe 黑体 Std R"/>
                <a:cs typeface="Adobe 黑体 Std R"/>
              </a:rPr>
              <a:t>到永生。</a:t>
            </a:r>
            <a:r>
              <a:rPr lang="en-US" altLang="zh-TW" sz="3200" dirty="0">
                <a:latin typeface="Adobe 黑体 Std R"/>
                <a:ea typeface="Adobe 黑体 Std R"/>
                <a:cs typeface="Adobe 黑体 Std R"/>
              </a:rPr>
              <a:t>』</a:t>
            </a:r>
            <a:r>
              <a:rPr lang="zh-TW" altLang="en-US" sz="3200" dirty="0">
                <a:latin typeface="Adobe 黑体 Std R"/>
                <a:ea typeface="Adobe 黑体 Std R"/>
                <a:cs typeface="Adobe 黑体 Std R"/>
              </a:rPr>
              <a:t>－ </a:t>
            </a:r>
            <a:r>
              <a:rPr lang="en-US" sz="3200" dirty="0">
                <a:latin typeface="Adobe 黑体 Std R"/>
                <a:ea typeface="Adobe 黑体 Std R"/>
                <a:cs typeface="Adobe 黑体 Std R"/>
              </a:rPr>
              <a:t>約翰福音 12:25 </a:t>
            </a:r>
            <a:endParaRPr lang="en-US" sz="3200" dirty="0">
              <a:latin typeface="Adobe 黑体 Std R"/>
              <a:ea typeface="Adobe 黑体 Std R"/>
              <a:cs typeface="Adobe 黑体 Std R"/>
            </a:endParaRPr>
          </a:p>
        </p:txBody>
      </p:sp>
    </p:spTree>
    <p:extLst>
      <p:ext uri="{BB962C8B-B14F-4D97-AF65-F5344CB8AC3E}">
        <p14:creationId xmlns:p14="http://schemas.microsoft.com/office/powerpoint/2010/main" val="471606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4214" y="1531963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smtClean="0"/>
              <a:t>物質</a:t>
            </a:r>
            <a:r>
              <a:rPr lang="en-US" sz="3200" dirty="0"/>
              <a:t>的</a:t>
            </a:r>
            <a:r>
              <a:rPr lang="en-US" sz="3200" dirty="0" smtClean="0"/>
              <a:t>豐富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特別</a:t>
            </a:r>
            <a:r>
              <a:rPr lang="en-US" sz="3200" dirty="0"/>
              <a:t>／超過</a:t>
            </a:r>
            <a:r>
              <a:rPr lang="en-US" sz="3200" dirty="0" smtClean="0"/>
              <a:t>所需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3880898" y="284047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豐盛 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3699" y="2975916"/>
            <a:ext cx="79287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latin typeface="Adobe 黑体 Std R"/>
                <a:ea typeface="Adobe 黑体 Std R"/>
                <a:cs typeface="Adobe 黑体 Std R"/>
              </a:rPr>
              <a:t>『</a:t>
            </a:r>
            <a:r>
              <a:rPr lang="en-US" sz="3200" dirty="0">
                <a:latin typeface="Adobe 黑体 Std R"/>
                <a:ea typeface="Adobe 黑体 Std R"/>
                <a:cs typeface="Adobe 黑体 Std R"/>
              </a:rPr>
              <a:t>於是對眾人說、你們要謹慎自守、免去一切的貪心．因為人的生命、不在乎家道豐富。</a:t>
            </a:r>
            <a:r>
              <a:rPr lang="en-US" altLang="zh-TW" sz="3200" dirty="0">
                <a:latin typeface="Adobe 黑体 Std R"/>
                <a:ea typeface="Adobe 黑体 Std R"/>
                <a:cs typeface="Adobe 黑体 Std R"/>
              </a:rPr>
              <a:t>』 </a:t>
            </a:r>
            <a:r>
              <a:rPr lang="zh-TW" altLang="en-US" sz="3200" dirty="0">
                <a:latin typeface="Adobe 黑体 Std R"/>
                <a:ea typeface="Adobe 黑体 Std R"/>
                <a:cs typeface="Adobe 黑体 Std R"/>
              </a:rPr>
              <a:t>－ 路加</a:t>
            </a:r>
            <a:r>
              <a:rPr lang="en-US" sz="3200" dirty="0">
                <a:latin typeface="Adobe 黑体 Std R"/>
                <a:ea typeface="Adobe 黑体 Std R"/>
                <a:cs typeface="Adobe 黑体 Std R"/>
              </a:rPr>
              <a:t> 12:15</a:t>
            </a:r>
            <a:endParaRPr lang="en-US" sz="3200" dirty="0">
              <a:latin typeface="Adobe 黑体 Std R"/>
              <a:ea typeface="Adobe 黑体 Std R"/>
              <a:cs typeface="Adobe 黑体 Std R"/>
            </a:endParaRPr>
          </a:p>
        </p:txBody>
      </p:sp>
    </p:spTree>
    <p:extLst>
      <p:ext uri="{BB962C8B-B14F-4D97-AF65-F5344CB8AC3E}">
        <p14:creationId xmlns:p14="http://schemas.microsoft.com/office/powerpoint/2010/main" val="3241946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80898" y="284047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豐盛 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8022" y="1620185"/>
            <a:ext cx="767130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dobe 黑体 Std R"/>
                <a:ea typeface="Adobe 黑体 Std R"/>
                <a:cs typeface="Adobe 黑体 Std R"/>
              </a:rPr>
              <a:t>"The thief comes only to steal and kill and destroy; I have come that they may have life, and have it to the full."  </a:t>
            </a:r>
            <a:endParaRPr lang="en-US" sz="3200" dirty="0" smtClean="0">
              <a:latin typeface="Adobe 黑体 Std R"/>
              <a:ea typeface="Adobe 黑体 Std R"/>
              <a:cs typeface="Adobe 黑体 Std R"/>
            </a:endParaRPr>
          </a:p>
          <a:p>
            <a:r>
              <a:rPr lang="en-US" sz="3200" dirty="0" smtClean="0">
                <a:latin typeface="Adobe 黑体 Std R"/>
                <a:ea typeface="Adobe 黑体 Std R"/>
                <a:cs typeface="Adobe 黑体 Std R"/>
              </a:rPr>
              <a:t>John </a:t>
            </a:r>
            <a:r>
              <a:rPr lang="en-US" sz="3200" dirty="0">
                <a:latin typeface="Adobe 黑体 Std R"/>
                <a:ea typeface="Adobe 黑体 Std R"/>
                <a:cs typeface="Adobe 黑体 Std R"/>
              </a:rPr>
              <a:t>10:10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8022" y="3933346"/>
            <a:ext cx="61136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Adobe 黑体 Std R"/>
                <a:ea typeface="Adobe 黑体 Std R"/>
                <a:cs typeface="Adobe 黑体 Std R"/>
              </a:rPr>
              <a:t>才幹的比喻</a:t>
            </a:r>
            <a:r>
              <a:rPr lang="en-US" altLang="zh-TW" sz="3200" dirty="0" smtClean="0">
                <a:latin typeface="Adobe 黑体 Std R"/>
                <a:ea typeface="Adobe 黑体 Std R"/>
                <a:cs typeface="Adobe 黑体 Std R"/>
              </a:rPr>
              <a:t> </a:t>
            </a:r>
            <a:r>
              <a:rPr lang="zh-TW" altLang="en-US" sz="3200" dirty="0" smtClean="0">
                <a:latin typeface="Adobe 黑体 Std R"/>
                <a:ea typeface="Adobe 黑体 Std R"/>
                <a:cs typeface="Adobe 黑体 Std R"/>
              </a:rPr>
              <a:t>－</a:t>
            </a:r>
            <a:r>
              <a:rPr lang="en-US" altLang="zh-TW" sz="3200" dirty="0" smtClean="0">
                <a:latin typeface="Adobe 黑体 Std R"/>
                <a:ea typeface="Adobe 黑体 Std R"/>
                <a:cs typeface="Adobe 黑体 Std R"/>
              </a:rPr>
              <a:t> </a:t>
            </a:r>
            <a:r>
              <a:rPr lang="zh-TW" altLang="en-US" sz="3200" dirty="0" smtClean="0">
                <a:latin typeface="Adobe 黑体 Std R"/>
                <a:ea typeface="Adobe 黑体 Std R"/>
                <a:cs typeface="Adobe 黑体 Std R"/>
              </a:rPr>
              <a:t>五千、二千、一千</a:t>
            </a:r>
            <a:endParaRPr lang="en-US" altLang="zh-TW" sz="3200" dirty="0" smtClean="0">
              <a:latin typeface="Adobe 黑体 Std R"/>
              <a:ea typeface="Adobe 黑体 Std R"/>
              <a:cs typeface="Adobe 黑体 Std R"/>
            </a:endParaRPr>
          </a:p>
          <a:p>
            <a:r>
              <a:rPr lang="zh-TW" altLang="en-US" sz="3200" dirty="0" smtClean="0">
                <a:latin typeface="Adobe 黑体 Std R"/>
                <a:ea typeface="Adobe 黑体 Std R"/>
                <a:cs typeface="Adobe 黑体 Std R"/>
              </a:rPr>
              <a:t>馬太福音</a:t>
            </a:r>
            <a:r>
              <a:rPr lang="en-US" altLang="zh-TW" sz="3200" dirty="0" smtClean="0">
                <a:latin typeface="Adobe 黑体 Std R"/>
                <a:ea typeface="Adobe 黑体 Std R"/>
                <a:cs typeface="Adobe 黑体 Std R"/>
              </a:rPr>
              <a:t> 25:14-30</a:t>
            </a:r>
            <a:endParaRPr lang="en-US" sz="3200" dirty="0">
              <a:latin typeface="Adobe 黑体 Std R"/>
              <a:ea typeface="Adobe 黑体 Std R"/>
              <a:cs typeface="Adobe 黑体 Std R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8022" y="5270230"/>
            <a:ext cx="469749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Adobe 黑体 Std R"/>
                <a:ea typeface="Adobe 黑体 Std R"/>
                <a:cs typeface="Adobe 黑体 Std R"/>
              </a:rPr>
              <a:t>To the full – </a:t>
            </a:r>
            <a:r>
              <a:rPr lang="zh-TW" altLang="en-US" sz="3200" dirty="0">
                <a:latin typeface="Adobe 黑体 Std R"/>
                <a:ea typeface="Adobe 黑体 Std R"/>
                <a:cs typeface="Adobe 黑体 Std R"/>
              </a:rPr>
              <a:t>完全，滿足 </a:t>
            </a:r>
            <a:endParaRPr lang="en-US" sz="3200" dirty="0">
              <a:latin typeface="Adobe 黑体 Std R"/>
              <a:ea typeface="Adobe 黑体 Std R"/>
              <a:cs typeface="Adobe 黑体 Std R"/>
            </a:endParaRPr>
          </a:p>
        </p:txBody>
      </p:sp>
    </p:spTree>
    <p:extLst>
      <p:ext uri="{BB962C8B-B14F-4D97-AF65-F5344CB8AC3E}">
        <p14:creationId xmlns:p14="http://schemas.microsoft.com/office/powerpoint/2010/main" val="104078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0303" y="1795623"/>
            <a:ext cx="6083843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/>
              <a:buChar char="•"/>
            </a:pPr>
            <a:r>
              <a:rPr lang="en-US" sz="3600" dirty="0" smtClean="0">
                <a:latin typeface="Adobe 黑体 Std R"/>
                <a:ea typeface="Adobe 黑体 Std R"/>
                <a:cs typeface="Adobe 黑体 Std R"/>
              </a:rPr>
              <a:t>偷竊 </a:t>
            </a:r>
            <a:r>
              <a:rPr lang="en-US" sz="3600" dirty="0">
                <a:latin typeface="Adobe 黑体 Std R"/>
                <a:ea typeface="Adobe 黑体 Std R"/>
                <a:cs typeface="Adobe 黑体 Std R"/>
              </a:rPr>
              <a:t>－ 時間</a:t>
            </a:r>
            <a:r>
              <a:rPr lang="zh-TW" altLang="en-US" sz="3600" dirty="0">
                <a:latin typeface="Adobe 黑体 Std R"/>
                <a:ea typeface="Adobe 黑体 Std R"/>
                <a:cs typeface="Adobe 黑体 Std R"/>
              </a:rPr>
              <a:t>，熱忱</a:t>
            </a:r>
            <a:r>
              <a:rPr lang="zh-TW" altLang="en-US" sz="3600" dirty="0" smtClean="0">
                <a:latin typeface="Adobe 黑体 Std R"/>
                <a:ea typeface="Adobe 黑体 Std R"/>
                <a:cs typeface="Adobe 黑体 Std R"/>
              </a:rPr>
              <a:t>，</a:t>
            </a:r>
            <a:r>
              <a:rPr lang="zh-TW" altLang="en-US" sz="3600" dirty="0" smtClean="0">
                <a:latin typeface="Adobe 黑体 Std R"/>
                <a:ea typeface="Adobe 黑体 Std R"/>
                <a:cs typeface="Adobe 黑体 Std R"/>
              </a:rPr>
              <a:t>信</a:t>
            </a:r>
            <a:r>
              <a:rPr lang="zh-TW" altLang="en-US" sz="3600" dirty="0" smtClean="0">
                <a:latin typeface="Adobe 黑体 Std R"/>
                <a:ea typeface="Adobe 黑体 Std R"/>
                <a:cs typeface="Adobe 黑体 Std R"/>
              </a:rPr>
              <a:t>心</a:t>
            </a:r>
            <a:endParaRPr lang="en-US" sz="3600" dirty="0">
              <a:latin typeface="Adobe 黑体 Std R"/>
              <a:ea typeface="Adobe 黑体 Std R"/>
              <a:cs typeface="Adobe 黑体 Std R"/>
            </a:endParaRPr>
          </a:p>
          <a:p>
            <a:pPr marL="457200" lvl="0" indent="-457200">
              <a:buFont typeface="Arial"/>
              <a:buChar char="•"/>
            </a:pPr>
            <a:r>
              <a:rPr lang="en-US" sz="3600" dirty="0" smtClean="0">
                <a:latin typeface="Adobe 黑体 Std R"/>
                <a:ea typeface="Adobe 黑体 Std R"/>
                <a:cs typeface="Adobe 黑体 Std R"/>
              </a:rPr>
              <a:t>毀壞 </a:t>
            </a:r>
            <a:r>
              <a:rPr lang="en-US" sz="3600" dirty="0">
                <a:latin typeface="Adobe 黑体 Std R"/>
                <a:ea typeface="Adobe 黑体 Std R"/>
                <a:cs typeface="Adobe 黑体 Std R"/>
              </a:rPr>
              <a:t>－ 關係</a:t>
            </a:r>
          </a:p>
          <a:p>
            <a:pPr marL="457200" lvl="0" indent="-457200">
              <a:buFont typeface="Arial"/>
              <a:buChar char="•"/>
            </a:pPr>
            <a:r>
              <a:rPr lang="en-US" sz="3600" dirty="0">
                <a:latin typeface="Adobe 黑体 Std R"/>
                <a:ea typeface="Adobe 黑体 Std R"/>
                <a:cs typeface="Adobe 黑体 Std R"/>
              </a:rPr>
              <a:t>殺害 － </a:t>
            </a:r>
            <a:r>
              <a:rPr lang="zh-TW" altLang="en-US" sz="3600" dirty="0" smtClean="0">
                <a:latin typeface="Adobe 黑体 Std R"/>
                <a:ea typeface="Adobe 黑体 Std R"/>
                <a:cs typeface="Adobe 黑体 Std R"/>
              </a:rPr>
              <a:t>生命</a:t>
            </a:r>
            <a:r>
              <a:rPr lang="en-US" sz="3600" dirty="0">
                <a:latin typeface="Adobe 黑体 Std R"/>
                <a:ea typeface="Adobe 黑体 Std R"/>
                <a:cs typeface="Adobe 黑体 Std R"/>
              </a:rPr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2292314" y="163918"/>
            <a:ext cx="45464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dobe 黑体 Std R"/>
                <a:ea typeface="Adobe 黑体 Std R"/>
                <a:cs typeface="Adobe 黑体 Std R"/>
              </a:rPr>
              <a:t>盜賊來了 － 生命的贼</a:t>
            </a:r>
            <a:endParaRPr lang="en-US" sz="3600" dirty="0">
              <a:solidFill>
                <a:srgbClr val="FFFFFF"/>
              </a:solidFill>
              <a:latin typeface="Adobe 黑体 Std R"/>
              <a:ea typeface="Adobe 黑体 Std R"/>
              <a:cs typeface="Adobe 黑体 Std 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75582" y="3846269"/>
            <a:ext cx="693335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HT" sz="3200" dirty="0">
                <a:latin typeface="Adobe 黑体 Std R"/>
                <a:ea typeface="Adobe 黑体 Std R"/>
                <a:cs typeface="Adobe 黑体 Std R"/>
              </a:rPr>
              <a:t>"</a:t>
            </a:r>
            <a:r>
              <a:rPr lang="zh-CHT" altLang="en-US" sz="3200" dirty="0">
                <a:latin typeface="Adobe 黑体 Std R"/>
                <a:ea typeface="Adobe 黑体 Std R"/>
                <a:cs typeface="Adobe 黑体 Std R"/>
              </a:rPr>
              <a:t>那殺身體、不能殺靈魂的，不要怕他們；惟有能把身體和靈魂都滅在地獄裏的，正要怕他</a:t>
            </a:r>
            <a:r>
              <a:rPr lang="zh-CHT" altLang="en-US" sz="3200" dirty="0" smtClean="0">
                <a:latin typeface="Adobe 黑体 Std R"/>
                <a:ea typeface="Adobe 黑体 Std R"/>
                <a:cs typeface="Adobe 黑体 Std R"/>
              </a:rPr>
              <a:t>。</a:t>
            </a:r>
            <a:r>
              <a:rPr lang="en-US" altLang="zh-CHT" sz="3200" dirty="0" smtClean="0">
                <a:latin typeface="Adobe 黑体 Std R"/>
                <a:ea typeface="Adobe 黑体 Std R"/>
                <a:cs typeface="Adobe 黑体 Std R"/>
              </a:rPr>
              <a:t>”</a:t>
            </a:r>
            <a:endParaRPr lang="en-US" altLang="zh-CHT" sz="3200" dirty="0">
              <a:latin typeface="Adobe 黑体 Std R"/>
              <a:ea typeface="Adobe 黑体 Std R"/>
              <a:cs typeface="Adobe 黑体 Std R"/>
            </a:endParaRPr>
          </a:p>
          <a:p>
            <a:r>
              <a:rPr lang="ja-JP" altLang="en-US" sz="3200" dirty="0" smtClean="0">
                <a:latin typeface="Adobe 黑体 Std R"/>
                <a:ea typeface="Adobe 黑体 Std R"/>
                <a:cs typeface="Adobe 黑体 Std R"/>
              </a:rPr>
              <a:t>馬</a:t>
            </a:r>
            <a:r>
              <a:rPr lang="ja-JP" altLang="en-US" sz="3200" dirty="0">
                <a:latin typeface="Adobe 黑体 Std R"/>
                <a:ea typeface="Adobe 黑体 Std R"/>
                <a:cs typeface="Adobe 黑体 Std R"/>
              </a:rPr>
              <a:t>太福音 </a:t>
            </a:r>
            <a:r>
              <a:rPr lang="en-US" altLang="ja-JP" sz="3200" dirty="0">
                <a:latin typeface="Adobe 黑体 Std R"/>
                <a:ea typeface="Adobe 黑体 Std R"/>
                <a:cs typeface="Adobe 黑体 Std R"/>
              </a:rPr>
              <a:t>10:</a:t>
            </a:r>
            <a:r>
              <a:rPr lang="en-US" altLang="ja-JP" sz="3200" dirty="0" smtClean="0">
                <a:latin typeface="Adobe 黑体 Std R"/>
                <a:ea typeface="Adobe 黑体 Std R"/>
                <a:cs typeface="Adobe 黑体 Std R"/>
              </a:rPr>
              <a:t>28</a:t>
            </a:r>
            <a:endParaRPr lang="en-US" altLang="ja-JP" sz="3200" dirty="0">
              <a:latin typeface="Adobe 黑体 Std R"/>
              <a:ea typeface="Adobe 黑体 Std R"/>
              <a:cs typeface="Adobe 黑体 Std R"/>
            </a:endParaRPr>
          </a:p>
        </p:txBody>
      </p:sp>
    </p:spTree>
    <p:extLst>
      <p:ext uri="{BB962C8B-B14F-4D97-AF65-F5344CB8AC3E}">
        <p14:creationId xmlns:p14="http://schemas.microsoft.com/office/powerpoint/2010/main" val="653684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591</TotalTime>
  <Words>459</Words>
  <Application>Microsoft Macintosh PowerPoint</Application>
  <PresentationFormat>On-screen Show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Genesis</vt:lpstr>
      <vt:lpstr>生命更豐盛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生命更豐盛</dc:title>
  <dc:creator>Miles Wu</dc:creator>
  <cp:lastModifiedBy>Miles Wu</cp:lastModifiedBy>
  <cp:revision>12</cp:revision>
  <dcterms:created xsi:type="dcterms:W3CDTF">2017-06-25T05:29:42Z</dcterms:created>
  <dcterms:modified xsi:type="dcterms:W3CDTF">2017-06-25T15:21:26Z</dcterms:modified>
</cp:coreProperties>
</file>