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4" r:id="rId2"/>
  </p:sldMasterIdLst>
  <p:notesMasterIdLst>
    <p:notesMasterId r:id="rId9"/>
  </p:notesMasterIdLst>
  <p:sldIdLst>
    <p:sldId id="345" r:id="rId3"/>
    <p:sldId id="339" r:id="rId4"/>
    <p:sldId id="340" r:id="rId5"/>
    <p:sldId id="341" r:id="rId6"/>
    <p:sldId id="342" r:id="rId7"/>
    <p:sldId id="34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6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7/10/17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839021-1F00-43EA-B422-5FC66A2CED1A}" type="slidenum">
              <a:rPr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83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5E0C21-22A6-40F4-9328-AEE836E981EC}" type="slidenum">
              <a:rPr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570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33AA49-37B5-4777-87A1-FA3502AE12EB}" type="slidenum">
              <a:rPr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684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D4FAF1-205E-4C70-B14E-97011B9E1B6F}" type="slidenum">
              <a:rPr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41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8ABA60-6DCE-4E11-9177-BC7A9F8CB5CA}" type="slidenum">
              <a:rPr lang="zh-TW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8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53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6453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C4C92E-FD10-4AF5-8C8B-2375ABAC8568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94FC9-DDFD-4E3F-B1CE-882BFB5D0D29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741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2907-4469-4978-B74A-5AD7A0BC1A1D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273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38688-96F9-4CD1-9D2F-71A9901D4BB5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40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06F39-434A-49AD-AEE3-E82E70CF2C87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412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B572B-FFA5-41B9-89E1-305A3AA75333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0713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F3962-E37B-426A-BE0B-FE5A9A68FD22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000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4D138-7D80-4947-80B8-DBE567C40D17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79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4761F-73A2-444C-A0C2-CE83334B0C1A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097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8496C-19C2-4D62-9F46-388ACCC7A8BD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0413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3E053-4612-43A6-A797-FDF77B2D7959}" type="slidenum">
              <a:rPr lang="zh-TW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61 w 6027"/>
                <a:gd name="T1" fmla="*/ 369 h 2296"/>
                <a:gd name="T2" fmla="*/ 0 w 6027"/>
                <a:gd name="T3" fmla="*/ 369 h 2296"/>
                <a:gd name="T4" fmla="*/ 0 w 6027"/>
                <a:gd name="T5" fmla="*/ 0 h 2296"/>
                <a:gd name="T6" fmla="*/ 5261 w 6027"/>
                <a:gd name="T7" fmla="*/ 0 h 2296"/>
                <a:gd name="T8" fmla="*/ 5261 w 6027"/>
                <a:gd name="T9" fmla="*/ 369 h 2296"/>
                <a:gd name="T10" fmla="*/ 5261 w 6027"/>
                <a:gd name="T11" fmla="*/ 369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6 w 5748"/>
              <a:gd name="T1" fmla="*/ 2147483646 h 246"/>
              <a:gd name="T2" fmla="*/ 0 w 5748"/>
              <a:gd name="T3" fmla="*/ 2147483646 h 246"/>
              <a:gd name="T4" fmla="*/ 0 w 5748"/>
              <a:gd name="T5" fmla="*/ 0 h 246"/>
              <a:gd name="T6" fmla="*/ 2147483646 w 5748"/>
              <a:gd name="T7" fmla="*/ 0 h 246"/>
              <a:gd name="T8" fmla="*/ 2147483646 w 5748"/>
              <a:gd name="T9" fmla="*/ 2147483646 h 246"/>
              <a:gd name="T10" fmla="*/ 2147483646 w 5748"/>
              <a:gd name="T11" fmla="*/ 21474836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6349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5 h 353"/>
                  <a:gd name="T4" fmla="*/ 24 w 186"/>
                  <a:gd name="T5" fmla="*/ 43 h 353"/>
                  <a:gd name="T6" fmla="*/ 18 w 186"/>
                  <a:gd name="T7" fmla="*/ 93 h 353"/>
                  <a:gd name="T8" fmla="*/ 42 w 186"/>
                  <a:gd name="T9" fmla="*/ 160 h 353"/>
                  <a:gd name="T10" fmla="*/ 48 w 186"/>
                  <a:gd name="T11" fmla="*/ 227 h 353"/>
                  <a:gd name="T12" fmla="*/ 0 w 186"/>
                  <a:gd name="T13" fmla="*/ 495 h 353"/>
                  <a:gd name="T14" fmla="*/ 54 w 186"/>
                  <a:gd name="T15" fmla="*/ 327 h 353"/>
                  <a:gd name="T16" fmla="*/ 84 w 186"/>
                  <a:gd name="T17" fmla="*/ 303 h 353"/>
                  <a:gd name="T18" fmla="*/ 126 w 186"/>
                  <a:gd name="T19" fmla="*/ 177 h 353"/>
                  <a:gd name="T20" fmla="*/ 144 w 186"/>
                  <a:gd name="T21" fmla="*/ 168 h 353"/>
                  <a:gd name="T22" fmla="*/ 144 w 186"/>
                  <a:gd name="T23" fmla="*/ 126 h 353"/>
                  <a:gd name="T24" fmla="*/ 186 w 186"/>
                  <a:gd name="T25" fmla="*/ 93 h 353"/>
                  <a:gd name="T26" fmla="*/ 162 w 186"/>
                  <a:gd name="T27" fmla="*/ 8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9 h 66"/>
                  <a:gd name="T8" fmla="*/ 6 w 155"/>
                  <a:gd name="T9" fmla="*/ 25 h 66"/>
                  <a:gd name="T10" fmla="*/ 0 w 155"/>
                  <a:gd name="T11" fmla="*/ 34 h 66"/>
                  <a:gd name="T12" fmla="*/ 78 w 155"/>
                  <a:gd name="T13" fmla="*/ 84 h 66"/>
                  <a:gd name="T14" fmla="*/ 96 w 155"/>
                  <a:gd name="T15" fmla="*/ 59 h 66"/>
                  <a:gd name="T16" fmla="*/ 155 w 155"/>
                  <a:gd name="T17" fmla="*/ 93 h 66"/>
                  <a:gd name="T18" fmla="*/ 126 w 155"/>
                  <a:gd name="T19" fmla="*/ 3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52 h 72"/>
                  <a:gd name="T2" fmla="*/ 0 w 42"/>
                  <a:gd name="T3" fmla="*/ 26 h 72"/>
                  <a:gd name="T4" fmla="*/ 12 w 42"/>
                  <a:gd name="T5" fmla="*/ 9 h 72"/>
                  <a:gd name="T6" fmla="*/ 0 w 42"/>
                  <a:gd name="T7" fmla="*/ 9 h 72"/>
                  <a:gd name="T8" fmla="*/ 12 w 42"/>
                  <a:gd name="T9" fmla="*/ 9 h 72"/>
                  <a:gd name="T10" fmla="*/ 24 w 42"/>
                  <a:gd name="T11" fmla="*/ 9 h 72"/>
                  <a:gd name="T12" fmla="*/ 36 w 42"/>
                  <a:gd name="T13" fmla="*/ 9 h 72"/>
                  <a:gd name="T14" fmla="*/ 42 w 42"/>
                  <a:gd name="T15" fmla="*/ 0 h 72"/>
                  <a:gd name="T16" fmla="*/ 30 w 42"/>
                  <a:gd name="T17" fmla="*/ 26 h 72"/>
                  <a:gd name="T18" fmla="*/ 42 w 42"/>
                  <a:gd name="T19" fmla="*/ 69 h 72"/>
                  <a:gd name="T20" fmla="*/ 12 w 42"/>
                  <a:gd name="T21" fmla="*/ 102 h 72"/>
                  <a:gd name="T22" fmla="*/ 6 w 42"/>
                  <a:gd name="T23" fmla="*/ 52 h 72"/>
                  <a:gd name="T24" fmla="*/ 6 w 42"/>
                  <a:gd name="T25" fmla="*/ 52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mtClea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50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3 h 287"/>
                <a:gd name="T4" fmla="*/ 66 w 365"/>
                <a:gd name="T5" fmla="*/ 114 h 287"/>
                <a:gd name="T6" fmla="*/ 143 w 365"/>
                <a:gd name="T7" fmla="*/ 189 h 287"/>
                <a:gd name="T8" fmla="*/ 191 w 365"/>
                <a:gd name="T9" fmla="*/ 174 h 287"/>
                <a:gd name="T10" fmla="*/ 341 w 365"/>
                <a:gd name="T11" fmla="*/ 299 h 287"/>
                <a:gd name="T12" fmla="*/ 305 w 365"/>
                <a:gd name="T13" fmla="*/ 180 h 287"/>
                <a:gd name="T14" fmla="*/ 365 w 365"/>
                <a:gd name="T15" fmla="*/ 138 h 287"/>
                <a:gd name="T16" fmla="*/ 359 w 365"/>
                <a:gd name="T17" fmla="*/ 132 h 287"/>
                <a:gd name="T18" fmla="*/ 335 w 365"/>
                <a:gd name="T19" fmla="*/ 120 h 287"/>
                <a:gd name="T20" fmla="*/ 299 w 365"/>
                <a:gd name="T21" fmla="*/ 93 h 287"/>
                <a:gd name="T22" fmla="*/ 257 w 365"/>
                <a:gd name="T23" fmla="*/ 75 h 287"/>
                <a:gd name="T24" fmla="*/ 215 w 365"/>
                <a:gd name="T25" fmla="*/ 57 h 287"/>
                <a:gd name="T26" fmla="*/ 173 w 365"/>
                <a:gd name="T27" fmla="*/ 39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3 h 60"/>
                <a:gd name="T16" fmla="*/ 65 w 71"/>
                <a:gd name="T17" fmla="*/ 45 h 60"/>
                <a:gd name="T18" fmla="*/ 71 w 71"/>
                <a:gd name="T19" fmla="*/ 57 h 60"/>
                <a:gd name="T20" fmla="*/ 71 w 71"/>
                <a:gd name="T21" fmla="*/ 63 h 60"/>
                <a:gd name="T22" fmla="*/ 59 w 71"/>
                <a:gd name="T23" fmla="*/ 57 h 60"/>
                <a:gd name="T24" fmla="*/ 47 w 71"/>
                <a:gd name="T25" fmla="*/ 45 h 60"/>
                <a:gd name="T26" fmla="*/ 23 w 71"/>
                <a:gd name="T27" fmla="*/ 33 h 60"/>
                <a:gd name="T28" fmla="*/ 23 w 71"/>
                <a:gd name="T29" fmla="*/ 39 h 60"/>
                <a:gd name="T30" fmla="*/ 18 w 71"/>
                <a:gd name="T31" fmla="*/ 45 h 60"/>
                <a:gd name="T32" fmla="*/ 12 w 71"/>
                <a:gd name="T33" fmla="*/ 51 h 60"/>
                <a:gd name="T34" fmla="*/ 6 w 71"/>
                <a:gd name="T35" fmla="*/ 51 h 60"/>
                <a:gd name="T36" fmla="*/ 6 w 71"/>
                <a:gd name="T37" fmla="*/ 51 h 60"/>
                <a:gd name="T38" fmla="*/ 6 w 71"/>
                <a:gd name="T39" fmla="*/ 39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7 h 162"/>
                <a:gd name="T10" fmla="*/ 96 w 161"/>
                <a:gd name="T11" fmla="*/ 63 h 162"/>
                <a:gd name="T12" fmla="*/ 102 w 161"/>
                <a:gd name="T13" fmla="*/ 75 h 162"/>
                <a:gd name="T14" fmla="*/ 108 w 161"/>
                <a:gd name="T15" fmla="*/ 87 h 162"/>
                <a:gd name="T16" fmla="*/ 120 w 161"/>
                <a:gd name="T17" fmla="*/ 99 h 162"/>
                <a:gd name="T18" fmla="*/ 143 w 161"/>
                <a:gd name="T19" fmla="*/ 117 h 162"/>
                <a:gd name="T20" fmla="*/ 155 w 161"/>
                <a:gd name="T21" fmla="*/ 144 h 162"/>
                <a:gd name="T22" fmla="*/ 161 w 161"/>
                <a:gd name="T23" fmla="*/ 162 h 162"/>
                <a:gd name="T24" fmla="*/ 161 w 161"/>
                <a:gd name="T25" fmla="*/ 168 h 162"/>
                <a:gd name="T26" fmla="*/ 96 w 161"/>
                <a:gd name="T27" fmla="*/ 105 h 162"/>
                <a:gd name="T28" fmla="*/ 30 w 161"/>
                <a:gd name="T29" fmla="*/ 57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3 h 60"/>
                <a:gd name="T4" fmla="*/ 41 w 59"/>
                <a:gd name="T5" fmla="*/ 39 h 60"/>
                <a:gd name="T6" fmla="*/ 47 w 59"/>
                <a:gd name="T7" fmla="*/ 45 h 60"/>
                <a:gd name="T8" fmla="*/ 53 w 59"/>
                <a:gd name="T9" fmla="*/ 57 h 60"/>
                <a:gd name="T10" fmla="*/ 53 w 59"/>
                <a:gd name="T11" fmla="*/ 63 h 60"/>
                <a:gd name="T12" fmla="*/ 47 w 59"/>
                <a:gd name="T13" fmla="*/ 57 h 60"/>
                <a:gd name="T14" fmla="*/ 35 w 59"/>
                <a:gd name="T15" fmla="*/ 51 h 60"/>
                <a:gd name="T16" fmla="*/ 23 w 59"/>
                <a:gd name="T17" fmla="*/ 39 h 60"/>
                <a:gd name="T18" fmla="*/ 17 w 59"/>
                <a:gd name="T19" fmla="*/ 33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9 h 204"/>
                <a:gd name="T2" fmla="*/ 245 w 245"/>
                <a:gd name="T3" fmla="*/ 45 h 204"/>
                <a:gd name="T4" fmla="*/ 209 w 245"/>
                <a:gd name="T5" fmla="*/ 87 h 204"/>
                <a:gd name="T6" fmla="*/ 143 w 245"/>
                <a:gd name="T7" fmla="*/ 138 h 204"/>
                <a:gd name="T8" fmla="*/ 167 w 245"/>
                <a:gd name="T9" fmla="*/ 162 h 204"/>
                <a:gd name="T10" fmla="*/ 179 w 245"/>
                <a:gd name="T11" fmla="*/ 213 h 204"/>
                <a:gd name="T12" fmla="*/ 77 w 245"/>
                <a:gd name="T13" fmla="*/ 138 h 204"/>
                <a:gd name="T14" fmla="*/ 47 w 245"/>
                <a:gd name="T15" fmla="*/ 87 h 204"/>
                <a:gd name="T16" fmla="*/ 89 w 245"/>
                <a:gd name="T17" fmla="*/ 69 h 204"/>
                <a:gd name="T18" fmla="*/ 59 w 245"/>
                <a:gd name="T19" fmla="*/ 39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9 h 204"/>
                <a:gd name="T50" fmla="*/ 233 w 245"/>
                <a:gd name="T51" fmla="*/ 39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351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TW">
              <a:solidFill>
                <a:srgbClr val="FFFFFF"/>
              </a:solidFill>
            </a:endParaRPr>
          </a:p>
        </p:txBody>
      </p:sp>
      <p:sp>
        <p:nvSpPr>
          <p:cNvPr id="6351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ea typeface="新細明體" panose="02020500000000000000" pitchFamily="18" charset="-12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0161D-E29D-43D4-B6FF-FC017D0A15BF}" type="slidenum">
              <a:rPr lang="zh-TW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2103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3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3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35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35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10" grpId="0"/>
      <p:bldP spid="6351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35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635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lipart-of-mary-washing-jesus-feet-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6" r="11913"/>
          <a:stretch>
            <a:fillRect/>
          </a:stretch>
        </p:blipFill>
        <p:spPr bwMode="auto">
          <a:xfrm>
            <a:off x="0" y="0"/>
            <a:ext cx="916477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60687" y="2365829"/>
            <a:ext cx="3309256" cy="769441"/>
          </a:xfrm>
          <a:prstGeom prst="rect">
            <a:avLst/>
          </a:prstGeom>
          <a:solidFill>
            <a:schemeClr val="accent2">
              <a:lumMod val="40000"/>
              <a:lumOff val="6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『</a:t>
            </a:r>
            <a:r>
              <a:rPr lang="zh-TW" altLang="en-US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一件美事</a:t>
            </a:r>
            <a:r>
              <a:rPr lang="en-US" altLang="zh-TW" sz="4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』</a:t>
            </a:r>
            <a:endParaRPr lang="en-US" sz="4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2817" y="3135270"/>
            <a:ext cx="3309256" cy="615553"/>
          </a:xfrm>
          <a:prstGeom prst="rect">
            <a:avLst/>
          </a:prstGeom>
          <a:solidFill>
            <a:schemeClr val="accent2">
              <a:lumMod val="40000"/>
              <a:lumOff val="60000"/>
              <a:alpha val="6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TW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(</a:t>
            </a:r>
            <a:r>
              <a:rPr lang="zh-TW" altLang="en-US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可 </a:t>
            </a:r>
            <a:r>
              <a:rPr lang="en-US" altLang="zh-TW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14:1-11)</a:t>
            </a:r>
            <a:endParaRPr lang="en-US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43" y="130628"/>
            <a:ext cx="213391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主日信息</a:t>
            </a:r>
            <a:endParaRPr lang="en-US" sz="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43" y="735166"/>
            <a:ext cx="219803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7/9/2017</a:t>
            </a:r>
            <a:endParaRPr lang="en-US" sz="3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0692" y="3843156"/>
            <a:ext cx="262924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陳振鴻 </a:t>
            </a:r>
            <a:r>
              <a:rPr lang="zh-TW" alt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雅藝體 Std W6" panose="040B0600000000000000" pitchFamily="82" charset="-120"/>
                <a:ea typeface="華康雅藝體 Std W6" panose="040B0600000000000000" pitchFamily="82" charset="-120"/>
              </a:rPr>
              <a:t>牧師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雅藝體 Std W6" panose="040B0600000000000000" pitchFamily="82" charset="-120"/>
              <a:ea typeface="華康雅藝體 Std W6" panose="040B06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16777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-1778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5000" b="1" dirty="0" smtClean="0">
                <a:ea typeface="標楷體" panose="03000509000000000000" pitchFamily="65" charset="-120"/>
              </a:rPr>
              <a:t>一件美事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47487"/>
            <a:ext cx="8839200" cy="44958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TW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過兩天是逾越節，又是除酵節，祭司長和文士想法子怎麼用詭計捉拿耶穌，殺他。只是說：當節的日子不可，恐怕百姓生亂。耶穌在伯大尼長大痳瘋的西門家裡坐席的時候，有一個女人拿著一玉瓶至貴的真哪噠香膏來，打破玉瓶，把膏澆在耶穌的頭上。有幾個人心中很不喜悅，說：何用這樣枉費香膏呢？這香膏可以賣三十多兩銀子賙濟窮人。他們就向那女人生氣。耶穌說：由她吧！為甚麼難為她呢？她在我身上做的是一件美事。因為常有窮人和你們同在，要向他們行善隨時都可以；只是你們不常有我。她所做的，是盡她所能的；她是為我安葬的事，把香膏預先澆在我身上。我實在告訴你們：普天之下，無論在甚麼地方傳這福音，也要述說這女人所做的，以為記念。十二門徒之中，有一個加略人猶大去見祭司長，要把耶穌交給他們。他們聽見就歡喜，又應許給他銀子。他就尋思如何得便，把耶穌交給他們。</a:t>
            </a:r>
            <a:r>
              <a:rPr lang="zh-TW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馬可福音第十四章</a:t>
            </a:r>
            <a:r>
              <a:rPr lang="en-US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1-11</a:t>
            </a:r>
            <a:r>
              <a:rPr lang="zh-CN" alt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CN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   	</a:t>
            </a:r>
            <a:r>
              <a:rPr lang="en-US" altLang="zh-CN" sz="2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	</a:t>
            </a:r>
            <a:endParaRPr lang="en-US" altLang="en-US" sz="2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340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9600" b="1" smtClean="0">
                <a:ea typeface="標楷體" panose="03000509000000000000" pitchFamily="65" charset="-120"/>
              </a:rPr>
              <a:t> 今日金句</a:t>
            </a:r>
            <a:endParaRPr lang="en-US" altLang="zh-CN" sz="7200" smtClean="0">
              <a:ea typeface="標楷體" panose="03000509000000000000" pitchFamily="65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zh-CN" sz="300" b="1" dirty="0" smtClean="0">
                <a:ea typeface="新細明體" panose="02020500000000000000" pitchFamily="18" charset="-120"/>
              </a:rPr>
              <a:t>	</a:t>
            </a:r>
            <a:endParaRPr lang="zh-TW" altLang="zh-CN" sz="1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TW" altLang="zh-CN" sz="5400" dirty="0" smtClean="0">
                <a:ea typeface="標楷體" panose="03000509000000000000" pitchFamily="65" charset="-120"/>
              </a:rPr>
              <a:t> </a:t>
            </a:r>
            <a:r>
              <a:rPr lang="zh-TW" altLang="en-US" sz="5400" dirty="0" smtClean="0">
                <a:ea typeface="標楷體" panose="03000509000000000000" pitchFamily="65" charset="-120"/>
              </a:rPr>
              <a:t> </a:t>
            </a:r>
            <a:r>
              <a:rPr lang="zh-TW" altLang="en-US" sz="5400" b="1" dirty="0" smtClean="0">
                <a:ea typeface="標楷體" panose="03000509000000000000" pitchFamily="65" charset="-120"/>
              </a:rPr>
              <a:t>馬利亞就拿著一斤極貴的真哪噠香膏抹耶穌的腳，又用自己頭髮去擦，屋裡就滿了膏的香氣。</a:t>
            </a:r>
            <a:r>
              <a:rPr lang="zh-TW" altLang="en-US" sz="2800" b="1" dirty="0" smtClean="0">
                <a:ea typeface="新細明體" panose="02020500000000000000" pitchFamily="18" charset="-120"/>
              </a:rPr>
              <a:t> </a:t>
            </a:r>
            <a:endParaRPr lang="en-US" altLang="zh-TW" sz="2800" b="1" dirty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（約翰福音第十二章</a:t>
            </a:r>
            <a:r>
              <a:rPr lang="en-US" altLang="zh-CN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CN" altLang="en-US" sz="5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sz="5000" b="1" dirty="0" smtClean="0"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146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9600" b="1" smtClean="0">
                <a:ea typeface="標楷體" panose="03000509000000000000" pitchFamily="65" charset="-120"/>
              </a:rPr>
              <a:t>兩件惡事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過兩天是逾越節，又是除酵節，祭司長和文士想法子怎麼</a:t>
            </a:r>
            <a:r>
              <a:rPr lang="zh-TW" altLang="en-US" sz="36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用詭計捉拿耶穌，殺他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。只是說：當節的日子不可，恐怕百姓生亂。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馬可福音十四章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1-2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CN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CN" sz="1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十二門徒之中，有一個加略人猶大去見祭司長，</a:t>
            </a:r>
            <a:r>
              <a:rPr lang="zh-TW" altLang="en-US" sz="36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要把耶穌交給他們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。他們聽見就歡喜，又應許給他銀子。他就尋思如何得便，把耶穌交給他們。 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馬可福音第十四章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10-11</a:t>
            </a:r>
            <a:r>
              <a:rPr lang="zh-CN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CN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7203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27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5000" b="1" dirty="0" smtClean="0">
                <a:ea typeface="標楷體" panose="03000509000000000000" pitchFamily="65" charset="-120"/>
              </a:rPr>
              <a:t>一件美事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87084" y="1045032"/>
            <a:ext cx="91440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在伯大尼長大痳瘋的西門家裡坐席的時候，有一個女人拿著一玉瓶至貴的真哪噠香膏來，打破玉瓶，把膏澆在耶穌的頭上。有幾個人心中很不喜悅，說：何用這樣枉費香膏呢？這香膏可以賣三十多兩銀子賙濟窮人。他們就向那女人生氣。耶穌說：由她吧！為甚麼難為她呢？她在我身上做的是</a:t>
            </a:r>
            <a:r>
              <a:rPr lang="zh-TW" altLang="en-US" sz="3000" b="1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一件美事</a:t>
            </a:r>
            <a:r>
              <a:rPr lang="zh-TW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因為常有窮人和你們同在，要向他們行善隨時都可以；只是你們不常有我。她所做的，是盡她所能的；她是為我安葬的事，把香膏預先澆在我身上。我實在告訴你們：普天之下，無論在甚麼地方傳這福音，也要述說這女人所做的，以為記念。十二門徒之中，有一個加略人猶大去見祭司長，要把耶穌交給他們。他們聽見就歡喜，又應許給他銀子。他就尋思如何得便，把耶穌交給他們。</a:t>
            </a:r>
            <a:r>
              <a:rPr lang="zh-TW" altLang="zh-CN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CN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CN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馬可福音第十四章</a:t>
            </a:r>
            <a:r>
              <a:rPr lang="en-US" altLang="zh-CN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3-9</a:t>
            </a:r>
            <a:r>
              <a:rPr lang="zh-CN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CN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  <a:r>
              <a:rPr lang="zh-CN" altLang="en-US" sz="3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CN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3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CN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55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zh-CN" altLang="en-US" sz="9600" b="1" smtClean="0">
                <a:ea typeface="標楷體" panose="03000509000000000000" pitchFamily="65" charset="-120"/>
              </a:rPr>
              <a:t>一件美事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00" smtClean="0">
                <a:ea typeface="SimSun" panose="02010600030101010101" pitchFamily="2" charset="-122"/>
              </a:rPr>
              <a:t>       </a:t>
            </a:r>
            <a:r>
              <a:rPr lang="zh-CN" altLang="en-US" sz="6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一，有心		二，有備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6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三，有效		四，有主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6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五，有愛		六，有味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6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七，有難		八，無言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36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en-US" altLang="zh-CN" sz="1200" smtClean="0">
                <a:latin typeface="標楷體" panose="03000509000000000000" pitchFamily="65" charset="-120"/>
                <a:ea typeface="標楷體" panose="03000509000000000000" pitchFamily="65" charset="-120"/>
              </a:rPr>
              <a:t>		</a:t>
            </a:r>
            <a:endParaRPr lang="zh-CN" altLang="en-US" sz="2400" b="1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en-US" altLang="zh-CN" sz="2400" b="1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871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1239</TotalTime>
  <Words>311</Words>
  <Application>Microsoft Macintosh PowerPoint</Application>
  <PresentationFormat>On-screen Show (4:3)</PresentationFormat>
  <Paragraphs>30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標楷體</vt:lpstr>
      <vt:lpstr>新細明體</vt:lpstr>
      <vt:lpstr>SimSun</vt:lpstr>
      <vt:lpstr>華康雅藝體 Std W6</vt:lpstr>
      <vt:lpstr>Calibri Light</vt:lpstr>
      <vt:lpstr>Arial</vt:lpstr>
      <vt:lpstr>Calibri</vt:lpstr>
      <vt:lpstr>Office Theme</vt:lpstr>
      <vt:lpstr>Mountain Top</vt:lpstr>
      <vt:lpstr>PowerPoint Presentation</vt:lpstr>
      <vt:lpstr>一件美事</vt:lpstr>
      <vt:lpstr> 今日金句</vt:lpstr>
      <vt:lpstr>兩件惡事</vt:lpstr>
      <vt:lpstr>一件美事</vt:lpstr>
      <vt:lpstr>一件美事</vt:lpstr>
    </vt:vector>
  </TitlesOfParts>
  <Company>Hewlett-Packard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110</cp:revision>
  <dcterms:created xsi:type="dcterms:W3CDTF">2016-12-29T18:12:43Z</dcterms:created>
  <dcterms:modified xsi:type="dcterms:W3CDTF">2017-07-10T17:28:44Z</dcterms:modified>
</cp:coreProperties>
</file>