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50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A347B9-D04D-472C-83D4-A1B41512A29C}">
          <p14:sldIdLst>
            <p14:sldId id="350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</p14:sldIdLst>
        </p14:section>
        <p14:section name="Untitled Section" id="{1FC300F3-553B-44BE-A063-1E0CCF9BAF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50" d="100"/>
          <a:sy n="50" d="100"/>
        </p:scale>
        <p:origin x="3984" y="19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3E52C-7878-44DC-8EE4-5C36B3F50B0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840EF-0EA9-43F5-A22A-481BC3B8BB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003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2D84D-A657-4561-BF99-A0E2FD32ECE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49392-F3F7-4DEE-B047-E8AF0E32C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727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1481C-3856-445C-852E-934B6693C6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F1A2-0EF4-4892-BAE8-3003C577E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766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A6732-0205-463A-B03A-FE92743743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CAA33-4856-4047-8AB3-333F611C99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853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B969-56B4-4B06-970B-F014C84A54E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2748-01CB-41AD-805E-10657DF288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619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41BC2-EA15-4CAC-BCE2-8A7FF55632E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5FCC5-0F8F-4555-B90D-181EBBCE6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482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991E-9FCA-43DA-8C1A-C4EE097300C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C3E15-BECE-4513-8475-7C51EC4E9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289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40864-99A4-4AD0-B8C5-448221D1C8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7106-F8C0-4D1E-BE41-212F3CC16B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05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13D9-158C-42AF-8089-7280FF7AEA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278B-C41E-483B-B239-ADCCFBE6B0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626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6F1A6-C0B5-41E9-94BB-48EB8D6F451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B0648-4D2B-4DD2-963E-06F494F7E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121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35D13-5D43-4125-9525-4DD0B24F47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4DDD0-BEE5-4382-9BF2-DA9D04380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55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8/14/17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796A2-5EC9-4CDC-80A7-4A56B51589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8/14/17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E69C0F-6648-41F5-8DFE-038CF1AA9D22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5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new-beginnings"/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3"/>
          <a:stretch>
            <a:fillRect/>
          </a:stretch>
        </p:blipFill>
        <p:spPr bwMode="auto">
          <a:xfrm>
            <a:off x="3175" y="0"/>
            <a:ext cx="91578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89926" y="1243786"/>
            <a:ext cx="5291833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altLang="zh-TW" sz="5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ctr"/>
            <a:r>
              <a:rPr lang="zh-TW" altLang="en-US" sz="5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lang="zh-TW" altLang="en-US" sz="4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恩典中的新生</a:t>
            </a:r>
            <a:r>
              <a:rPr lang="zh-TW" altLang="en-US" sz="5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」</a:t>
            </a:r>
            <a:endParaRPr lang="en-US" altLang="zh-TW" sz="50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  <a:p>
            <a:pPr algn="ctr"/>
            <a:r>
              <a:rPr lang="en-US" altLang="zh-TW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弗</a:t>
            </a:r>
            <a:r>
              <a:rPr lang="zh-TW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lang="en-US" altLang="zh-TW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2:8-9</a:t>
            </a:r>
            <a:r>
              <a:rPr lang="zh-TW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、撒下</a:t>
            </a:r>
            <a:r>
              <a:rPr lang="en-US" altLang="zh-TW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9:1-13)</a:t>
            </a:r>
            <a:endParaRPr lang="en-US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73310" y="4128842"/>
            <a:ext cx="27767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邢承中</a:t>
            </a:r>
            <a:r>
              <a:rPr lang="zh-TW" alt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 </a:t>
            </a:r>
            <a:r>
              <a:rPr lang="zh-TW" alt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弟兄</a:t>
            </a:r>
            <a:endParaRPr lang="en-US" altLang="zh-TW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0260" y="268905"/>
            <a:ext cx="22365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主日信息</a:t>
            </a:r>
            <a:endParaRPr lang="en-US" altLang="zh-TW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57398" y="309136"/>
            <a:ext cx="3198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8 </a:t>
            </a:r>
            <a:r>
              <a:rPr lang="en-US" altLang="zh-TW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 13</a:t>
            </a:r>
            <a:r>
              <a:rPr lang="en-US" altLang="zh-CN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sym typeface="Wingdings" panose="05000000000000000000" pitchFamily="2" charset="2"/>
              </a:rPr>
              <a:t> </a:t>
            </a:r>
            <a:r>
              <a:rPr lang="en-US" altLang="zh-TW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2017</a:t>
            </a:r>
            <a:endParaRPr lang="en-US" altLang="zh-TW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8496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永居耶路撒冷，與王同席</a:t>
            </a:r>
            <a:r>
              <a:rPr lang="en-US" altLang="zh-TW" sz="3600" b="1" dirty="0">
                <a:latin typeface="+mn-ea"/>
                <a:ea typeface="+mn-ea"/>
              </a:rPr>
              <a:t/>
            </a:r>
            <a:br>
              <a:rPr lang="en-US" altLang="zh-TW" sz="3600" b="1" dirty="0">
                <a:latin typeface="+mn-ea"/>
                <a:ea typeface="+mn-ea"/>
              </a:rPr>
            </a:br>
            <a:endParaRPr lang="en-US" altLang="en-US" sz="3600" dirty="0">
              <a:latin typeface="+mn-ea"/>
              <a:ea typeface="+mn-ea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219075" y="1009650"/>
            <a:ext cx="5962650" cy="5448300"/>
          </a:xfrm>
        </p:spPr>
        <p:txBody>
          <a:bodyPr/>
          <a:lstStyle/>
          <a:p>
            <a:pPr>
              <a:defRPr/>
            </a:pPr>
            <a:r>
              <a:rPr lang="zh-TW" altLang="en-US" sz="3000" dirty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大衛給了米非波設一個新生</a:t>
            </a:r>
            <a:endParaRPr lang="en-US" altLang="zh-TW" sz="3000" dirty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defRPr/>
            </a:pP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地位上如王的兒子一樣</a:t>
            </a:r>
            <a:endParaRPr lang="en-US" altLang="zh-TW" sz="28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defRPr/>
            </a:pP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享受上與王同席吃飯</a:t>
            </a:r>
            <a:endParaRPr lang="en-US" altLang="zh-TW" sz="28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defRPr/>
            </a:pP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生活上有田地與僕人</a:t>
            </a:r>
            <a:endParaRPr lang="en-US" altLang="zh-TW" sz="28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marL="457200" lvl="1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zh-TW" sz="1800" b="1" dirty="0"/>
          </a:p>
          <a:p>
            <a:pPr>
              <a:defRPr/>
            </a:pPr>
            <a:r>
              <a:rPr lang="zh-TW" altLang="en-US" sz="3000" dirty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我們成為神的兒女，亦得到一個新生</a:t>
            </a:r>
            <a:endParaRPr lang="en-US" altLang="zh-TW" sz="3000" dirty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spcBef>
                <a:spcPts val="400"/>
              </a:spcBef>
              <a:defRPr/>
            </a:pP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在天國裡是有君尊的祭司</a:t>
            </a:r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，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marL="457200" lvl="1" indent="0">
              <a:spcBef>
                <a:spcPts val="400"/>
              </a:spcBef>
              <a:buNone/>
              <a:defRPr/>
            </a:pPr>
            <a:r>
              <a:rPr lang="en-US" altLang="zh-TW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en-US" altLang="zh-TW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 </a:t>
            </a:r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聖</a:t>
            </a: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潔的國度，屬神的子民</a:t>
            </a:r>
            <a:endParaRPr lang="en-US" altLang="zh-TW" sz="28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spcBef>
                <a:spcPts val="400"/>
              </a:spcBef>
              <a:defRPr/>
            </a:pP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在天國裡承受一切的基業</a:t>
            </a:r>
            <a:endParaRPr lang="en-US" altLang="en-US" sz="28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spcBef>
                <a:spcPts val="400"/>
              </a:spcBef>
              <a:defRPr/>
            </a:pP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在天國裡成為新婦，在羔</a:t>
            </a:r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羊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marL="457200" lvl="1" indent="0">
              <a:spcBef>
                <a:spcPts val="400"/>
              </a:spcBef>
              <a:buNone/>
              <a:defRPr/>
            </a:pPr>
            <a:r>
              <a:rPr lang="en-US" altLang="zh-TW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en-US" altLang="zh-TW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 </a:t>
            </a:r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的</a:t>
            </a:r>
            <a:r>
              <a:rPr lang="zh-TW" altLang="en-US" sz="28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婚宴上永遠坐席</a:t>
            </a:r>
            <a:endParaRPr lang="en-US" altLang="zh-TW" sz="28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34125" y="1009650"/>
            <a:ext cx="2514600" cy="302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5" t="11666" r="10785" b="16906"/>
          <a:stretch/>
        </p:blipFill>
        <p:spPr bwMode="auto">
          <a:xfrm>
            <a:off x="5607748" y="4419600"/>
            <a:ext cx="3240977" cy="2038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8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故事的反思</a:t>
            </a:r>
            <a:endParaRPr lang="en-US" altLang="en-US" sz="3600" dirty="0">
              <a:solidFill>
                <a:srgbClr val="002060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" y="1417638"/>
            <a:ext cx="9220200" cy="4525963"/>
          </a:xfrm>
        </p:spPr>
        <p:txBody>
          <a:bodyPr/>
          <a:lstStyle/>
          <a:p>
            <a:r>
              <a:rPr lang="zh-TW" altLang="en-US" sz="3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這故事是否讓你感受到神的恩典的真實？是否讓你響往學習大衛對神的敬畏與為人的慈愛與信實？</a:t>
            </a:r>
            <a:endParaRPr lang="en-US" altLang="zh-TW" sz="3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zh-TW" altLang="en-US" sz="3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米非波設因著神的恩典得到新生，有一個美滿的結局。請問你的故事是甚麼？</a:t>
            </a:r>
            <a:endParaRPr lang="en-US" altLang="zh-TW" sz="3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zh-TW" altLang="en-US" sz="3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耶穌基督來，為要尋找拯救失喪的人。祂要用恩典領我們與祂一同坐席</a:t>
            </a:r>
            <a:endParaRPr lang="en-US" altLang="zh-TW" sz="3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zh-TW" altLang="en-US" sz="3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這恩典不但要給我們新生，它也是我們生命的動力將使我們經歷一個豐富的人生</a:t>
            </a:r>
            <a:endParaRPr lang="en-US" altLang="en-US" sz="3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109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zh-TW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撒母耳記下 </a:t>
            </a:r>
            <a:r>
              <a:rPr lang="en-US" altLang="zh-TW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</a:t>
            </a:r>
            <a:r>
              <a:rPr lang="zh-TW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lang="en-US" altLang="zh-TW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</a:t>
            </a:r>
            <a:r>
              <a:rPr lang="zh-TW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TW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7</a:t>
            </a:r>
            <a:endParaRPr lang="en-US" sz="3600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295400"/>
            <a:ext cx="8229600" cy="53340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9:1)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 衛 問 說 、 掃 羅 家 還 有 剩 下 的 人 沒 有 、 </a:t>
            </a:r>
            <a:r>
              <a:rPr lang="zh-TW" altLang="en-US" sz="2000" dirty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我 要 因 約 拿 單 的 緣 故 向 他 施 恩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。</a:t>
            </a:r>
            <a:endParaRPr lang="en-US" altLang="zh-TW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9:2)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掃 羅 家 有 一 個 僕 人 、 名 叫 洗 巴 、 有 人 叫 他 來 見 大 衛 、 王 問 他 說 、 你 是 洗 巴 麼 、 回 答 說 、 僕 人 是 。</a:t>
            </a:r>
            <a:endParaRPr lang="en-US" altLang="zh-TW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9:3)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王 說 、 掃 羅 家 還 有 人 沒 有 </a:t>
            </a:r>
            <a:r>
              <a:rPr lang="zh-TW" altLang="en-US" sz="2000" dirty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、 我 要 照 　 神 的 慈 愛 恩 待 他</a:t>
            </a:r>
            <a:r>
              <a:rPr lang="zh-TW" altLang="en-US" sz="2000" dirty="0">
                <a:solidFill>
                  <a:srgbClr val="FF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． 洗 巴 對 王 說 、 還 有 約 拿 單 的 一 個 兒 子 、 是 瘸 腿 的 </a:t>
            </a:r>
            <a:endParaRPr lang="en-US" altLang="zh-TW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9:4)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王 說 、 他 在 那 裡 ． 洗 巴 對 王 說 、 他 在 </a:t>
            </a:r>
            <a:r>
              <a:rPr lang="zh-TW" altLang="en-US" sz="2000" dirty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羅 底 巴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亞 米 利 的 兒 子 瑪 吉 家 裡 。</a:t>
            </a:r>
            <a:endParaRPr lang="en-US" altLang="zh-TW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9:5)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於 是 大 衛 王 打 發 人 去 、 從 羅 底 巴 亞 米 利 的 兒 子 瑪 吉 家 裡 召 了 他 來 。</a:t>
            </a:r>
            <a:endParaRPr lang="en-US" altLang="zh-TW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9:6</a:t>
            </a:r>
            <a:r>
              <a:rPr lang="en-US" sz="2000" dirty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) </a:t>
            </a:r>
            <a:r>
              <a:rPr lang="zh-TW" altLang="en-US" sz="2000" dirty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掃 羅 的 孫 子 約 拿 單 的 兒 子 米 非 波 設 來 見 大 衛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、 伏 地 叩 拜 ． 大 衛 說 、 米 非 波 設 ． 米 非 波 設 說 、 僕 人 在 此 。</a:t>
            </a:r>
            <a:endParaRPr lang="en-US" altLang="zh-TW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9:7)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 衛 說 、 你 不 要 懼 怕 、 </a:t>
            </a:r>
            <a:r>
              <a:rPr lang="zh-TW" altLang="en-US" sz="2000" dirty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我 必 因 你 父 親 約 拿 單 的 緣 故 施 恩 與 你 、 將 你 祖 父 掃 羅 的 一 切 田 地 都 歸 還 你 、 你 也 可 以 常 與 我 同 席 喫 飯</a:t>
            </a:r>
            <a:r>
              <a:rPr lang="zh-TW" altLang="en-US" sz="2000" dirty="0">
                <a:solidFill>
                  <a:srgbClr val="FF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TW" altLang="en-US" sz="20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。</a:t>
            </a:r>
            <a:endParaRPr lang="en-US" sz="20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>
              <a:defRPr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8923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zh-TW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撒母耳記下 </a:t>
            </a:r>
            <a:r>
              <a:rPr lang="en-US" altLang="zh-TW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9</a:t>
            </a:r>
            <a:r>
              <a:rPr lang="zh-TW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：</a:t>
            </a:r>
            <a:r>
              <a:rPr lang="en-US" altLang="zh-TW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8</a:t>
            </a:r>
            <a:r>
              <a:rPr lang="zh-TW" altLang="en-US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－</a:t>
            </a:r>
            <a:r>
              <a:rPr lang="en-US" altLang="zh-TW" sz="3600" dirty="0"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13</a:t>
            </a:r>
            <a:endParaRPr lang="en-US" sz="3600" dirty="0"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3000"/>
          </a:xfrm>
        </p:spPr>
        <p:txBody>
          <a:bodyPr/>
          <a:lstStyle/>
          <a:p>
            <a:r>
              <a:rPr lang="en-US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9:8)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 非 波 設 又 叩 拜 說 、 僕 人 算 甚 麼 、 不 過 如 死 狗 一 般 、 竟 蒙 王 這 樣 眷 顧 。</a:t>
            </a:r>
            <a:endParaRPr lang="en-US" altLang="zh-TW" sz="2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en-US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9:9)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王 召 了 掃 羅 的 僕 人 洗 巴 來 、 對 他 說 、 我 已 將 屬 掃 羅 和 他 的 一 切 家 產 、 都 賜 給 你 主 人 的 兒 子 了 。</a:t>
            </a:r>
            <a:endParaRPr lang="en-US" altLang="zh-TW" sz="2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en-US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9:10)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你 和 你 的 眾 子 、 僕 人 、 要 為 你 主 人 的 兒 子 米 非 波 設 耕 種 田 地 、 把 所 產 的 拿 來 供 他 食 用 ． 他 卻 要 常 與 我 同 席 喫 飯 。 洗 巴 有 十 五 個 兒 子 、 二 十 個 僕 人 。</a:t>
            </a:r>
            <a:endParaRPr lang="en-US" altLang="zh-TW" sz="2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en-US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9:11)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洗 巴 對 王 說 、 凡 我 主 我 王 吩 咐 僕 人 的 、 僕 人 都 必 遵 行 。 王 又 說 、 </a:t>
            </a:r>
            <a:r>
              <a:rPr lang="zh-TW" altLang="en-US" sz="2000" dirty="0" smtClean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 非 波 設 必 與 我 同 席 喫 飯 、 如 王 的 兒 子 一 樣</a:t>
            </a:r>
            <a:r>
              <a:rPr lang="zh-TW" altLang="en-US" sz="2000" dirty="0" smtClean="0">
                <a:solidFill>
                  <a:srgbClr val="FF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。</a:t>
            </a:r>
            <a:endParaRPr lang="en-US" altLang="zh-TW" sz="2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en-US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9:12)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 非 波 設 有 一 個 小 兒 子 名 叫 米 迦 。 凡 住 在 洗 巴 家 裡 的 人 、 都 作 了 米 非 波 設 的 僕 人 。</a:t>
            </a:r>
            <a:endParaRPr lang="en-US" altLang="zh-TW" sz="2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en-US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9:13) </a:t>
            </a:r>
            <a:r>
              <a:rPr lang="zh-TW" altLang="en-US" sz="2000" dirty="0" smtClean="0">
                <a:solidFill>
                  <a:srgbClr val="C00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於 是 米 非 波 設 住 在 耶 路 撒 冷 、 常 與 王 同 席 喫 飯 ． 他 兩 腿 都 是 瘸 的 </a:t>
            </a:r>
            <a:r>
              <a:rPr lang="zh-TW" altLang="en-US" sz="20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。 </a:t>
            </a:r>
            <a:endParaRPr lang="en-US" altLang="en-US" sz="20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768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112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大綱</a:t>
            </a:r>
            <a:endParaRPr lang="en-US" sz="3600" dirty="0">
              <a:solidFill>
                <a:srgbClr val="002060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12059" y="1172034"/>
            <a:ext cx="8831944" cy="495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引言：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大衛以神的慈愛恩待米非波設，賜他新生；照樣，耶穌基督從恩典中帶給我們新生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恩典中的新生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米非波設因跌落而瘸腿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王尋找米非波設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在荒野無草之地被尋得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因約拿單之故被施恩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永居耶路撒冷，與王同席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r>
              <a:rPr lang="zh-CN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故事的反思</a:t>
            </a:r>
            <a:endParaRPr lang="en-US" altLang="en-US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eaLnBrk="1" hangingPunct="1"/>
            <a:endParaRPr lang="en-US" altLang="zh-TW" sz="2800" b="1" dirty="0" smtClean="0"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909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2489"/>
            <a:ext cx="8229600" cy="884237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恩典中的新生</a:t>
            </a:r>
            <a:endParaRPr lang="en-US" altLang="zh-TW" sz="3600" dirty="0">
              <a:solidFill>
                <a:srgbClr val="002060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192314" y="747492"/>
            <a:ext cx="6132286" cy="5181600"/>
          </a:xfrm>
        </p:spPr>
        <p:txBody>
          <a:bodyPr/>
          <a:lstStyle/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大衛以神的慈愛恩待米非波設，賜他新生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大衛尋找掃羅家的餘民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尋見米非波設，接回耶路撒冷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2"/>
            <a:r>
              <a:rPr lang="zh-TW" altLang="en-US" sz="24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因約拿單之故，以神的慈愛恩待他</a:t>
            </a:r>
            <a:endParaRPr lang="en-US" altLang="zh-TW" sz="24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2"/>
            <a:r>
              <a:rPr lang="zh-TW" altLang="en-US" sz="24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將掃羅一切田地都歸還他</a:t>
            </a:r>
            <a:endParaRPr lang="en-US" altLang="zh-TW" sz="24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2"/>
            <a:r>
              <a:rPr lang="zh-TW" altLang="en-US" sz="24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邀請他常與王同席吃飯</a:t>
            </a:r>
            <a:endParaRPr lang="en-US" altLang="zh-TW" sz="24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2"/>
            <a:r>
              <a:rPr lang="zh-TW" altLang="en-US" sz="24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供應他所有生活需要</a:t>
            </a:r>
            <a:endParaRPr lang="en-US" altLang="zh-TW" sz="1800" b="1" dirty="0" smtClean="0"/>
          </a:p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照樣，耶穌基督從恩典中帶給我們新生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我們都如同米非波設，因墮落而瘸腿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神尋找我們，藉耶穌基督的約將我們由絕望中拯救出來，與王一同坐席</a:t>
            </a:r>
            <a:endParaRPr lang="en-US" altLang="en-US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pic>
        <p:nvPicPr>
          <p:cNvPr id="6148" name="Content Placeholder 6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6829" y="807136"/>
            <a:ext cx="236220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829" y="3836988"/>
            <a:ext cx="2362200" cy="281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63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sz="3600" dirty="0" smtClean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米非波設因跌落而瘸腿</a:t>
            </a:r>
            <a:r>
              <a:rPr lang="en-US" altLang="zh-TW" dirty="0" smtClean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/>
            </a:r>
            <a:br>
              <a:rPr lang="en-US" altLang="zh-TW" dirty="0" smtClean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33500"/>
            <a:ext cx="8839200" cy="4525963"/>
          </a:xfrm>
        </p:spPr>
        <p:txBody>
          <a:bodyPr/>
          <a:lstStyle/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米非波設五歲時因他人之疏忽，跌落在地，導致終生瘸腿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從此米非波設過的是一個受限制而且無希望的人生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zh-TW" sz="2400" b="1" dirty="0" smtClean="0">
              <a:latin typeface="新細明體" panose="02020500000000000000" pitchFamily="18" charset="-120"/>
            </a:endParaRPr>
          </a:p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世人亦如米非波設，因著亞當的墮落而終生瘸腿</a:t>
            </a:r>
            <a:endParaRPr lang="en-US" altLang="zh-CN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道德上我們無法達到良善</a:t>
            </a:r>
            <a:r>
              <a:rPr lang="zh-CN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的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標準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肉體上我們面對疾病，痛苦，絕望，與死亡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靈裡我們無法面對神的公義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5707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王尋找米非波設</a:t>
            </a:r>
            <a:r>
              <a:rPr lang="en-US" altLang="zh-TW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/>
            </a:r>
            <a:br>
              <a:rPr lang="en-US" altLang="zh-TW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</a:br>
            <a:endParaRPr lang="en-US" altLang="en-US" sz="3600" dirty="0">
              <a:solidFill>
                <a:srgbClr val="002060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8" y="1227138"/>
            <a:ext cx="8229600" cy="5135562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米非波設不敢尋找王，是王尋找米非波設</a:t>
            </a:r>
            <a:endParaRPr lang="en-US" altLang="zh-TW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因著王對神的敬畏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因著王慈愛的本性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因著王與約拿單的生死之約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zh-TW" b="1" dirty="0" smtClean="0"/>
          </a:p>
          <a:p>
            <a:r>
              <a:rPr lang="zh-TW" altLang="en-US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正如米非波設，世人都是流落的罪人，需要被尋找與拯救</a:t>
            </a:r>
            <a:endParaRPr lang="en-US" altLang="zh-TW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世人躲避王，因不知祂無限的慈愛與赦免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神藉耶穌基督在十字架上的犧牲拯救一切信祂的人</a:t>
            </a:r>
            <a:endParaRPr lang="en-US" altLang="zh-TW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endParaRPr lang="en-US" altLang="zh-CN" b="1" dirty="0" smtClean="0">
              <a:latin typeface="SimSun" panose="02010600030101010101" pitchFamily="2" charset="-122"/>
            </a:endParaRPr>
          </a:p>
          <a:p>
            <a:pPr lvl="1"/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919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在荒野無草之地被尋得</a:t>
            </a:r>
            <a:endParaRPr lang="en-US" sz="3600" dirty="0">
              <a:solidFill>
                <a:srgbClr val="002060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953000" cy="4525963"/>
          </a:xfrm>
        </p:spPr>
        <p:txBody>
          <a:bodyPr/>
          <a:lstStyle/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米非波設逃亡在羅底巴，荒野無草之地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王遣人至羅底巴將米非波設接回耶路撒冷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zh-TW" b="1" dirty="0" smtClean="0"/>
          </a:p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世人亦如米非波設，居於荒野無草之地，與神隔絕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耶穌基督是大牧人，領我們出死蔭幽谷，至青草地上，可安歇水邊</a:t>
            </a:r>
            <a:endParaRPr lang="en-US" altLang="en-US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76900" y="1219200"/>
            <a:ext cx="3270250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725" y="3859213"/>
            <a:ext cx="2743200" cy="281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zh-TW" b="1" dirty="0"/>
              <a:t/>
            </a:r>
            <a:br>
              <a:rPr lang="en-US" altLang="zh-TW" b="1" dirty="0"/>
            </a:br>
            <a:r>
              <a:rPr lang="zh-TW" altLang="en-US" sz="3600" dirty="0">
                <a:solidFill>
                  <a:srgbClr val="002060"/>
                </a:solidFill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因約拿單之故被施恩</a:t>
            </a:r>
            <a:r>
              <a:rPr lang="en-US" altLang="zh-TW" b="1" dirty="0"/>
              <a:t/>
            </a:r>
            <a:br>
              <a:rPr lang="en-US" altLang="zh-TW" b="1" dirty="0"/>
            </a:br>
            <a:endParaRPr lang="en-US" alt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133350" y="1295400"/>
            <a:ext cx="6191250" cy="4525963"/>
          </a:xfrm>
        </p:spPr>
        <p:txBody>
          <a:bodyPr/>
          <a:lstStyle/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大衛因約拿單之故以神的慈愛恩待米非波設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大衛與約拿單有生死之約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大衛對約拿單的愛無條件的延伸至其子孫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zh-TW" sz="1800" b="1" dirty="0" smtClean="0">
              <a:latin typeface="新細明體" panose="02020500000000000000" pitchFamily="18" charset="-120"/>
            </a:endParaRPr>
          </a:p>
          <a:p>
            <a:r>
              <a:rPr lang="zh-TW" altLang="en-US" sz="3000" dirty="0" smtClean="0">
                <a:solidFill>
                  <a:srgbClr val="00206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同理，神因耶穌基督之故愛世人</a:t>
            </a:r>
            <a:endParaRPr lang="en-US" altLang="zh-TW" sz="3000" dirty="0" smtClean="0">
              <a:solidFill>
                <a:srgbClr val="002060"/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我們不需贏得祂的愛，神的愛在耶穌基督裡已無條件的給了我們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/>
            <a:r>
              <a:rPr lang="zh-TW" altLang="en-US" sz="28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在耶穌基督裡，神也無條件的接受了我們</a:t>
            </a:r>
            <a:endParaRPr lang="en-US" altLang="zh-TW" sz="2800" dirty="0" smtClean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en-US" b="1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67450" y="927101"/>
            <a:ext cx="2590800" cy="2982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4187825"/>
            <a:ext cx="2743200" cy="238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87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1974</TotalTime>
  <Words>1015</Words>
  <Application>Microsoft Macintosh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Times New Roman</vt:lpstr>
      <vt:lpstr>宋体</vt:lpstr>
      <vt:lpstr>新細明體</vt:lpstr>
      <vt:lpstr>SimSun</vt:lpstr>
      <vt:lpstr>華康黑體 Std W9</vt:lpstr>
      <vt:lpstr>Wingdings</vt:lpstr>
      <vt:lpstr>Arial</vt:lpstr>
      <vt:lpstr>Calibri Light</vt:lpstr>
      <vt:lpstr>微軟正黑體</vt:lpstr>
      <vt:lpstr>Calibri</vt:lpstr>
      <vt:lpstr>華康黑體 Std W7</vt:lpstr>
      <vt:lpstr>Office Theme</vt:lpstr>
      <vt:lpstr>Blank</vt:lpstr>
      <vt:lpstr>PowerPoint Presentation</vt:lpstr>
      <vt:lpstr>撒母耳記下 9：1－7</vt:lpstr>
      <vt:lpstr>撒母耳記下 9：8－13</vt:lpstr>
      <vt:lpstr>大綱</vt:lpstr>
      <vt:lpstr>恩典中的新生</vt:lpstr>
      <vt:lpstr>  米非波設因跌落而瘸腿  </vt:lpstr>
      <vt:lpstr> 王尋找米非波設 </vt:lpstr>
      <vt:lpstr>在荒野無草之地被尋得</vt:lpstr>
      <vt:lpstr> 因約拿單之故被施恩 </vt:lpstr>
      <vt:lpstr> 永居耶路撒冷，與王同席 </vt:lpstr>
      <vt:lpstr>故事的反思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109</cp:revision>
  <dcterms:created xsi:type="dcterms:W3CDTF">2016-12-29T18:12:43Z</dcterms:created>
  <dcterms:modified xsi:type="dcterms:W3CDTF">2017-08-14T15:35:03Z</dcterms:modified>
</cp:coreProperties>
</file>