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415" r:id="rId2"/>
    <p:sldId id="416" r:id="rId3"/>
    <p:sldId id="417" r:id="rId4"/>
    <p:sldId id="418" r:id="rId5"/>
    <p:sldId id="419" r:id="rId6"/>
    <p:sldId id="420" r:id="rId7"/>
    <p:sldId id="421" r:id="rId8"/>
    <p:sldId id="422" r:id="rId9"/>
    <p:sldId id="423" r:id="rId10"/>
    <p:sldId id="424" r:id="rId11"/>
    <p:sldId id="425" r:id="rId12"/>
    <p:sldId id="426" r:id="rId13"/>
    <p:sldId id="427" r:id="rId14"/>
    <p:sldId id="428" r:id="rId15"/>
    <p:sldId id="429" r:id="rId16"/>
    <p:sldId id="430" r:id="rId17"/>
    <p:sldId id="431" r:id="rId18"/>
    <p:sldId id="432" r:id="rId19"/>
    <p:sldId id="433" r:id="rId20"/>
    <p:sldId id="434" r:id="rId21"/>
    <p:sldId id="435" r:id="rId22"/>
    <p:sldId id="436" r:id="rId23"/>
    <p:sldId id="437" r:id="rId24"/>
    <p:sldId id="438" r:id="rId25"/>
    <p:sldId id="439" r:id="rId26"/>
    <p:sldId id="440" r:id="rId27"/>
    <p:sldId id="44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AA347B9-D04D-472C-83D4-A1B41512A29C}">
          <p14:sldIdLst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</p14:sldIdLst>
        </p14:section>
        <p14:section name="Untitled Section" id="{1FC300F3-553B-44BE-A063-1E0CCF9BAFF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99FF"/>
    <a:srgbClr val="CC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86410"/>
  </p:normalViewPr>
  <p:slideViewPr>
    <p:cSldViewPr snapToGrid="0">
      <p:cViewPr varScale="1">
        <p:scale>
          <a:sx n="131" d="100"/>
          <a:sy n="131" d="100"/>
        </p:scale>
        <p:origin x="166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350EA-6871-4E51-A1A9-08A39BCDBE35}" type="datetimeFigureOut">
              <a:rPr lang="en-US" smtClean="0"/>
              <a:t>8/28/17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86F86-1E4F-408D-8FD6-B9B228F4D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7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137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64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25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67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532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115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1521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8419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166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9877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47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3767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83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5764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69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43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97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35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27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260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9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774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0D71E-0FA3-4AF0-874D-7C9585A04C49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0" y="6172200"/>
            <a:ext cx="18288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41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255B6-6110-4A7B-B549-5F8B3C78A7F3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0" y="617220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5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B22E3-63D7-4D0A-8668-979D2C79753C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84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4B37C-1E5F-4615-BEA2-15006360C098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>
                <a:solidFill>
                  <a:prstClr val="black"/>
                </a:solidFill>
              </a:rPr>
              <a:t>Page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27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F31AD-5E97-4F74-80F4-4508BA3D8B0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>
                <a:solidFill>
                  <a:prstClr val="black"/>
                </a:solidFill>
              </a:rPr>
              <a:t>Page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90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35279-3A81-4759-8F72-5FD1EA74A768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>
                <a:solidFill>
                  <a:prstClr val="black"/>
                </a:solidFill>
              </a:rPr>
              <a:t>Page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39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9989C2-3313-49DD-A269-9A4CCA6D0A33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>
                <a:solidFill>
                  <a:prstClr val="black"/>
                </a:solidFill>
              </a:rPr>
              <a:t>Page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0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5C5B4-AB24-47EC-B9E2-77BAF1B471BF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>
                <a:solidFill>
                  <a:prstClr val="black"/>
                </a:solidFill>
              </a:rPr>
              <a:t>Page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02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440E6-9A76-4360-A516-0A193A4B7FC2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>
                <a:solidFill>
                  <a:prstClr val="black"/>
                </a:solidFill>
              </a:rPr>
              <a:t>Page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57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592CA5-66CC-4F65-956B-7CD2A867B90F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24800" y="6305550"/>
            <a:ext cx="1146048" cy="476250"/>
          </a:xfrm>
        </p:spPr>
        <p:txBody>
          <a:bodyPr/>
          <a:lstStyle>
            <a:extLst/>
          </a:lstStyle>
          <a:p>
            <a:r>
              <a:rPr lang="en-US" dirty="0" smtClean="0">
                <a:solidFill>
                  <a:prstClr val="black"/>
                </a:solidFill>
              </a:rPr>
              <a:t>Page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99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3D128-3B38-4DD8-A839-7CABF617096E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18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F85B68D-0C33-491D-8155-370947ABC3ED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8/28/17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Slide &lt;#&gt;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7924800" y="6305550"/>
            <a:ext cx="1146048" cy="47625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dirty="0" smtClean="0">
                <a:solidFill>
                  <a:prstClr val="black"/>
                </a:solidFill>
              </a:rPr>
              <a:t>Page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740898"/>
            <a:ext cx="7406640" cy="783102"/>
          </a:xfrm>
        </p:spPr>
        <p:txBody>
          <a:bodyPr>
            <a:noAutofit/>
          </a:bodyPr>
          <a:lstStyle/>
          <a:p>
            <a:r>
              <a:rPr lang="zh-CN" altLang="en-US" sz="6000" b="1" dirty="0" smtClean="0"/>
              <a:t>愛與</a:t>
            </a:r>
            <a:r>
              <a:rPr lang="zh-CN" altLang="en-US" sz="6000" b="1" dirty="0"/>
              <a:t>順服</a:t>
            </a:r>
            <a:endParaRPr lang="en-US" sz="6000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1" y="1447800"/>
            <a:ext cx="40975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solidFill>
                  <a:srgbClr val="3891A7">
                    <a:lumMod val="50000"/>
                  </a:srgbClr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以弗所書 </a:t>
            </a:r>
            <a:r>
              <a:rPr lang="en-US" altLang="zh-TW" sz="4000" dirty="0" smtClean="0">
                <a:solidFill>
                  <a:srgbClr val="3891A7">
                    <a:lumMod val="50000"/>
                  </a:srgbClr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5:21-33</a:t>
            </a:r>
            <a:endParaRPr lang="en-US" sz="4000" dirty="0">
              <a:solidFill>
                <a:srgbClr val="3891A7">
                  <a:lumMod val="50000"/>
                </a:srgbClr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183844" y="5175999"/>
            <a:ext cx="2819400" cy="990600"/>
          </a:xfrm>
          <a:prstGeom prst="rect">
            <a:avLst/>
          </a:prstGeom>
        </p:spPr>
        <p:txBody>
          <a:bodyPr tIns="0">
            <a:normAutofit fontScale="85000" lnSpcReduction="10000"/>
          </a:bodyPr>
          <a:lstStyle/>
          <a:p>
            <a:r>
              <a:rPr lang="zh-CN" altLang="en-US" sz="5200" b="1" dirty="0" smtClean="0">
                <a:solidFill>
                  <a:prstClr val="black"/>
                </a:solidFill>
              </a:rPr>
              <a:t>林 川 </a:t>
            </a:r>
            <a:r>
              <a:rPr lang="zh-TW" altLang="en-US" sz="4600" b="1" dirty="0" smtClean="0">
                <a:solidFill>
                  <a:prstClr val="black"/>
                </a:solidFill>
              </a:rPr>
              <a:t>長老</a:t>
            </a:r>
            <a:endParaRPr lang="en-US" altLang="zh-CN" sz="4600" b="1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581825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solidFill>
                  <a:srgbClr val="3891A7">
                    <a:lumMod val="50000"/>
                  </a:srgbClr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主日信息</a:t>
            </a:r>
            <a:endParaRPr lang="en-US" sz="4000" dirty="0">
              <a:solidFill>
                <a:srgbClr val="3891A7">
                  <a:lumMod val="50000"/>
                </a:srgbClr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1900" y="5769114"/>
            <a:ext cx="24449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 smtClean="0">
                <a:solidFill>
                  <a:srgbClr val="3891A7">
                    <a:lumMod val="50000"/>
                  </a:srgbClr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8/27/2017</a:t>
            </a:r>
            <a:endParaRPr lang="en-US" sz="4000" dirty="0">
              <a:solidFill>
                <a:srgbClr val="3891A7">
                  <a:lumMod val="50000"/>
                </a:srgbClr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74248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6238" y="1211940"/>
            <a:ext cx="7497762" cy="1752600"/>
          </a:xfrm>
        </p:spPr>
        <p:txBody>
          <a:bodyPr>
            <a:normAutofit fontScale="92500"/>
          </a:bodyPr>
          <a:lstStyle/>
          <a:p>
            <a:r>
              <a:rPr lang="zh-CN" altLang="en-US" b="1" u="sng" dirty="0">
                <a:solidFill>
                  <a:srgbClr val="FF0000"/>
                </a:solidFill>
              </a:rPr>
              <a:t>乃 要 被 聖 靈 充 滿 </a:t>
            </a:r>
            <a:r>
              <a:rPr lang="zh-CN" altLang="en-US" sz="2400" b="1" u="sng" dirty="0" smtClean="0">
                <a:solidFill>
                  <a:srgbClr val="FF0000"/>
                </a:solidFill>
              </a:rPr>
              <a:t>。</a:t>
            </a:r>
            <a:r>
              <a:rPr lang="zh-CN" altLang="en-US" sz="2400" b="1" dirty="0"/>
              <a:t>（</a:t>
            </a:r>
            <a:r>
              <a:rPr lang="zh-CN" altLang="en-US" sz="2400" b="1" dirty="0" smtClean="0"/>
              <a:t>以 </a:t>
            </a:r>
            <a:r>
              <a:rPr lang="zh-CN" altLang="en-US" sz="2400" b="1" dirty="0"/>
              <a:t>弗 所 書</a:t>
            </a:r>
            <a:r>
              <a:rPr lang="en-US" sz="2400" b="1" dirty="0"/>
              <a:t> </a:t>
            </a:r>
            <a:r>
              <a:rPr lang="en-US" sz="2400" b="1" dirty="0" smtClean="0"/>
              <a:t>5:18</a:t>
            </a:r>
            <a:r>
              <a:rPr lang="zh-CN" altLang="en-US" sz="2400" b="1" dirty="0" smtClean="0"/>
              <a:t>）</a:t>
            </a:r>
            <a:endParaRPr lang="en-US" altLang="zh-CN" sz="2400" b="1" u="sng" dirty="0" smtClean="0">
              <a:solidFill>
                <a:srgbClr val="FF0000"/>
              </a:solidFill>
            </a:endParaRPr>
          </a:p>
          <a:p>
            <a:r>
              <a:rPr lang="zh-CN" altLang="en-US" b="1" u="sng" dirty="0">
                <a:solidFill>
                  <a:srgbClr val="FF0000"/>
                </a:solidFill>
              </a:rPr>
              <a:t>當 用 各 樣 的 智 慧 ， 把 基 督 的 道 理 豐 豐 富 富 的 存 在 心 </a:t>
            </a:r>
            <a:r>
              <a:rPr lang="zh-CN" altLang="en-US" b="1" u="sng" dirty="0" smtClean="0">
                <a:solidFill>
                  <a:srgbClr val="FF0000"/>
                </a:solidFill>
              </a:rPr>
              <a:t>裡</a:t>
            </a:r>
            <a:r>
              <a:rPr lang="zh-CN" altLang="en-US" sz="2400" b="1" dirty="0" smtClean="0"/>
              <a:t>（歌</a:t>
            </a:r>
            <a:r>
              <a:rPr lang="zh-CN" altLang="en-US" sz="2400" b="1" dirty="0"/>
              <a:t>羅西書</a:t>
            </a:r>
            <a:r>
              <a:rPr lang="en-US" sz="2400" b="1" dirty="0"/>
              <a:t> </a:t>
            </a:r>
            <a:r>
              <a:rPr lang="en-US" sz="2400" b="1" dirty="0" smtClean="0"/>
              <a:t>3:16</a:t>
            </a:r>
            <a:r>
              <a:rPr lang="zh-CN" altLang="en-US" sz="2400" b="1" dirty="0" smtClean="0"/>
              <a:t>）</a:t>
            </a:r>
            <a:endParaRPr lang="en-US" sz="2400" dirty="0"/>
          </a:p>
          <a:p>
            <a:endParaRPr lang="en-US" altLang="zh-CN" b="1" u="sng" dirty="0">
              <a:solidFill>
                <a:srgbClr val="FF0000"/>
              </a:solidFill>
            </a:endParaRPr>
          </a:p>
          <a:p>
            <a:endParaRPr lang="en-US" altLang="en-US" b="1" dirty="0" smtClean="0"/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-19050" y="5791200"/>
            <a:ext cx="1146175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</a:rPr>
              <a:t>Page</a:t>
            </a:r>
            <a:fld id="{7AF82A3A-5851-4CC9-9074-F699C941C4E8}" type="slidenum">
              <a:rPr lang="en-US" alt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66800" y="145140"/>
            <a:ext cx="7315200" cy="92551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marL="80963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altLang="en-US" sz="4400" b="1" dirty="0" smtClean="0">
                <a:solidFill>
                  <a:srgbClr val="FFFFFF"/>
                </a:solidFill>
              </a:rPr>
              <a:t>1</a:t>
            </a:r>
            <a:r>
              <a:rPr lang="en-US" altLang="zh-CN" sz="4400" b="1" dirty="0" smtClean="0">
                <a:solidFill>
                  <a:srgbClr val="FFFFFF"/>
                </a:solidFill>
                <a:cs typeface="华文中宋"/>
              </a:rPr>
              <a:t>.</a:t>
            </a:r>
            <a:r>
              <a:rPr lang="zh-CN" altLang="en-US" sz="4400" b="1" dirty="0" smtClean="0">
                <a:solidFill>
                  <a:srgbClr val="FFFFFF"/>
                </a:solidFill>
                <a:cs typeface="华文中宋"/>
              </a:rPr>
              <a:t>愛與順服的基礎</a:t>
            </a:r>
            <a:endParaRPr lang="en-US" altLang="zh-TW" sz="4400" b="1" dirty="0">
              <a:solidFill>
                <a:srgbClr val="FFFFFF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133600" y="2812140"/>
            <a:ext cx="7315200" cy="21336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3891A7"/>
              </a:buClr>
            </a:pPr>
            <a:r>
              <a:rPr lang="zh-CN" altLang="en-US" sz="3600" b="1" dirty="0" smtClean="0">
                <a:solidFill>
                  <a:prstClr val="black"/>
                </a:solidFill>
              </a:rPr>
              <a:t>不 </a:t>
            </a:r>
            <a:r>
              <a:rPr lang="zh-CN" altLang="en-US" sz="3600" b="1" dirty="0">
                <a:solidFill>
                  <a:prstClr val="black"/>
                </a:solidFill>
              </a:rPr>
              <a:t>要 銷 滅 聖 靈 的 感 動 </a:t>
            </a:r>
            <a:r>
              <a:rPr lang="zh-CN" altLang="en-US" sz="3600" b="1" dirty="0" smtClean="0">
                <a:solidFill>
                  <a:prstClr val="black"/>
                </a:solidFill>
              </a:rPr>
              <a:t>（</a:t>
            </a:r>
            <a:r>
              <a:rPr lang="zh-CN" altLang="en-US" sz="3600" b="1" dirty="0">
                <a:solidFill>
                  <a:prstClr val="black"/>
                </a:solidFill>
              </a:rPr>
              <a:t>帖 撒 羅 尼 迦 前 書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5:19</a:t>
            </a:r>
            <a:r>
              <a:rPr lang="zh-CN" altLang="en-US" sz="3600" b="1" dirty="0" smtClean="0">
                <a:solidFill>
                  <a:prstClr val="black"/>
                </a:solidFill>
              </a:rPr>
              <a:t>）</a:t>
            </a:r>
            <a:endParaRPr lang="en-US" altLang="zh-CN" sz="3600" b="1" dirty="0" smtClean="0">
              <a:solidFill>
                <a:prstClr val="black"/>
              </a:solidFill>
            </a:endParaRPr>
          </a:p>
          <a:p>
            <a:pPr lvl="1">
              <a:buClr>
                <a:srgbClr val="3891A7"/>
              </a:buClr>
            </a:pPr>
            <a:r>
              <a:rPr lang="zh-CN" altLang="en-US" sz="3600" b="1" dirty="0">
                <a:solidFill>
                  <a:prstClr val="black"/>
                </a:solidFill>
              </a:rPr>
              <a:t>順服神的旨意</a:t>
            </a:r>
            <a:endParaRPr lang="en-US" sz="3600" dirty="0">
              <a:solidFill>
                <a:prstClr val="black"/>
              </a:solidFill>
            </a:endParaRPr>
          </a:p>
          <a:p>
            <a:pPr marL="82296" indent="0">
              <a:buClr>
                <a:srgbClr val="3891A7"/>
              </a:buClr>
              <a:buFont typeface="Wingdings 2"/>
              <a:buNone/>
            </a:pPr>
            <a:endParaRPr lang="en-US" altLang="zh-CN" sz="3600" b="1" u="sng" dirty="0" smtClean="0">
              <a:solidFill>
                <a:srgbClr val="FF0000"/>
              </a:solidFill>
            </a:endParaRPr>
          </a:p>
          <a:p>
            <a:pPr>
              <a:buClr>
                <a:srgbClr val="3891A7"/>
              </a:buClr>
            </a:pPr>
            <a:r>
              <a:rPr lang="zh-CN" altLang="en-US" sz="3600" b="1" dirty="0">
                <a:solidFill>
                  <a:prstClr val="black"/>
                </a:solidFill>
              </a:rPr>
              <a:t>不 要 叫 神 的 聖 靈 擔 憂</a:t>
            </a:r>
            <a:r>
              <a:rPr lang="zh-CN" altLang="en-US" sz="3600" b="1" dirty="0" smtClean="0">
                <a:solidFill>
                  <a:prstClr val="black"/>
                </a:solidFill>
              </a:rPr>
              <a:t>（</a:t>
            </a:r>
            <a:r>
              <a:rPr lang="zh-CN" altLang="en-US" sz="3600" b="1" dirty="0">
                <a:solidFill>
                  <a:prstClr val="black"/>
                </a:solidFill>
              </a:rPr>
              <a:t>以 弗 所 書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4:30</a:t>
            </a:r>
            <a:r>
              <a:rPr lang="zh-CN" altLang="en-US" sz="3600" b="1" dirty="0" smtClean="0">
                <a:solidFill>
                  <a:prstClr val="black"/>
                </a:solidFill>
              </a:rPr>
              <a:t>）</a:t>
            </a:r>
            <a:endParaRPr lang="en-US" altLang="zh-CN" sz="3600" b="1" dirty="0" smtClean="0">
              <a:solidFill>
                <a:prstClr val="black"/>
              </a:solidFill>
            </a:endParaRPr>
          </a:p>
          <a:p>
            <a:pPr lvl="1">
              <a:buClr>
                <a:srgbClr val="3891A7"/>
              </a:buClr>
            </a:pPr>
            <a:r>
              <a:rPr lang="zh-CN" altLang="en-US" sz="3600" b="1" dirty="0">
                <a:solidFill>
                  <a:prstClr val="black"/>
                </a:solidFill>
              </a:rPr>
              <a:t>遠離罪行</a:t>
            </a:r>
            <a:endParaRPr lang="en-US" sz="3600" b="1" dirty="0">
              <a:solidFill>
                <a:prstClr val="black"/>
              </a:solidFill>
            </a:endParaRPr>
          </a:p>
          <a:p>
            <a:pPr lvl="1">
              <a:buClr>
                <a:srgbClr val="3891A7"/>
              </a:buClr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buClr>
                <a:srgbClr val="3891A7"/>
              </a:buClr>
            </a:pPr>
            <a:endParaRPr lang="en-US" altLang="zh-CN" b="1" u="sng" dirty="0" smtClean="0">
              <a:solidFill>
                <a:srgbClr val="FF0000"/>
              </a:solidFill>
            </a:endParaRPr>
          </a:p>
          <a:p>
            <a:pPr>
              <a:buClr>
                <a:srgbClr val="3891A7"/>
              </a:buClr>
            </a:pPr>
            <a:endParaRPr lang="en-US" altLang="en-US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68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-19050" y="5791200"/>
            <a:ext cx="1146175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</a:rPr>
              <a:t>Page</a:t>
            </a:r>
            <a:fld id="{7AF82A3A-5851-4CC9-9074-F699C941C4E8}" type="slidenum">
              <a:rPr lang="en-US" alt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66800" y="228600"/>
            <a:ext cx="7315200" cy="92551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marL="80963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altLang="en-US" sz="4400" b="1" dirty="0" smtClean="0">
                <a:solidFill>
                  <a:prstClr val="white">
                    <a:lumMod val="75000"/>
                  </a:prstClr>
                </a:solidFill>
              </a:rPr>
              <a:t>1</a:t>
            </a:r>
            <a:r>
              <a:rPr lang="en-US" altLang="zh-CN" sz="4400" b="1" dirty="0" smtClean="0">
                <a:solidFill>
                  <a:prstClr val="white">
                    <a:lumMod val="75000"/>
                  </a:prstClr>
                </a:solidFill>
                <a:cs typeface="华文中宋"/>
              </a:rPr>
              <a:t>.</a:t>
            </a:r>
            <a:r>
              <a:rPr lang="zh-CN" altLang="en-US" sz="4400" b="1" dirty="0" smtClean="0">
                <a:solidFill>
                  <a:prstClr val="white">
                    <a:lumMod val="75000"/>
                  </a:prstClr>
                </a:solidFill>
                <a:cs typeface="华文中宋"/>
              </a:rPr>
              <a:t>愛與順服的基礎</a:t>
            </a:r>
            <a:endParaRPr lang="en-US" altLang="zh-TW" sz="4400" b="1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08075" y="1524000"/>
            <a:ext cx="7121525" cy="914400"/>
          </a:xfrm>
          <a:prstGeom prst="round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4400" b="1" dirty="0">
                <a:solidFill>
                  <a:prstClr val="white"/>
                </a:solidFill>
              </a:rPr>
              <a:t>II</a:t>
            </a:r>
            <a:r>
              <a:rPr lang="en-US" altLang="zh-CN" sz="4400" b="1" dirty="0" smtClean="0">
                <a:solidFill>
                  <a:prstClr val="white"/>
                </a:solidFill>
              </a:rPr>
              <a:t>.</a:t>
            </a:r>
            <a:r>
              <a:rPr lang="zh-CN" altLang="en-US" sz="4400" b="1" dirty="0">
                <a:solidFill>
                  <a:prstClr val="white"/>
                </a:solidFill>
              </a:rPr>
              <a:t>妻子順服丈夫常見的問題</a:t>
            </a:r>
            <a:endParaRPr lang="en-US" sz="4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04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55192" y="-381000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4000" b="1" dirty="0">
                <a:solidFill>
                  <a:prstClr val="black"/>
                </a:solidFill>
              </a:rPr>
              <a:t>以 弗 所 書</a:t>
            </a:r>
            <a:r>
              <a:rPr lang="en-US" sz="4000" b="1" dirty="0">
                <a:solidFill>
                  <a:prstClr val="black"/>
                </a:solidFill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</a:rPr>
              <a:t>5:21-2</a:t>
            </a:r>
            <a:r>
              <a:rPr lang="en-US" altLang="zh-CN" sz="4000" b="1" dirty="0" smtClean="0">
                <a:solidFill>
                  <a:prstClr val="black"/>
                </a:solidFill>
              </a:rPr>
              <a:t>4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143000" y="838200"/>
            <a:ext cx="8001000" cy="49530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3000" b="1" dirty="0">
                <a:solidFill>
                  <a:prstClr val="black"/>
                </a:solidFill>
              </a:rPr>
              <a:t>21 </a:t>
            </a:r>
            <a:r>
              <a:rPr lang="zh-CN" altLang="en-US" sz="3000" b="1" dirty="0">
                <a:solidFill>
                  <a:prstClr val="black"/>
                </a:solidFill>
              </a:rPr>
              <a:t>又 當 存 敬 畏 基 督 的 心 ， 彼 此 順 服 。</a:t>
            </a:r>
            <a:endParaRPr lang="en-US" sz="3000" dirty="0">
              <a:solidFill>
                <a:prstClr val="black"/>
              </a:solidFill>
            </a:endParaRPr>
          </a:p>
          <a:p>
            <a:r>
              <a:rPr lang="en-US" sz="3000" b="1" dirty="0">
                <a:solidFill>
                  <a:prstClr val="black"/>
                </a:solidFill>
              </a:rPr>
              <a:t>22 </a:t>
            </a:r>
            <a:r>
              <a:rPr lang="zh-CN" altLang="en-US" sz="3000" b="1" dirty="0">
                <a:solidFill>
                  <a:prstClr val="black"/>
                </a:solidFill>
              </a:rPr>
              <a:t>你 們 作 妻 子 的 ， 當 順 服 自 己 的 丈 夫 ， 如 同 順 服 主 。</a:t>
            </a:r>
            <a:endParaRPr lang="en-US" sz="3000" dirty="0">
              <a:solidFill>
                <a:prstClr val="black"/>
              </a:solidFill>
            </a:endParaRPr>
          </a:p>
          <a:p>
            <a:r>
              <a:rPr lang="en-US" sz="3000" b="1" dirty="0">
                <a:solidFill>
                  <a:prstClr val="black"/>
                </a:solidFill>
              </a:rPr>
              <a:t>23 </a:t>
            </a:r>
            <a:r>
              <a:rPr lang="zh-CN" altLang="en-US" sz="3000" b="1" dirty="0">
                <a:solidFill>
                  <a:srgbClr val="FF0000"/>
                </a:solidFill>
              </a:rPr>
              <a:t>因 為 </a:t>
            </a:r>
            <a:r>
              <a:rPr lang="zh-CN" altLang="en-US" sz="3000" b="1" u="sng" dirty="0">
                <a:solidFill>
                  <a:srgbClr val="FF0000"/>
                </a:solidFill>
              </a:rPr>
              <a:t>丈 夫 是 妻 子 的 頭 </a:t>
            </a:r>
            <a:r>
              <a:rPr lang="zh-CN" altLang="en-US" sz="3000" b="1" dirty="0">
                <a:solidFill>
                  <a:prstClr val="black"/>
                </a:solidFill>
              </a:rPr>
              <a:t>， </a:t>
            </a:r>
            <a:r>
              <a:rPr lang="zh-CN" altLang="en-US" sz="3000" b="1" dirty="0">
                <a:solidFill>
                  <a:srgbClr val="FF0000"/>
                </a:solidFill>
              </a:rPr>
              <a:t>如 同 </a:t>
            </a:r>
            <a:r>
              <a:rPr lang="zh-CN" altLang="en-US" sz="3000" b="1" u="sng" dirty="0">
                <a:solidFill>
                  <a:srgbClr val="FF0000"/>
                </a:solidFill>
              </a:rPr>
              <a:t>基 督 是 教 會 的 頭 </a:t>
            </a:r>
            <a:r>
              <a:rPr lang="zh-CN" altLang="en-US" sz="3000" b="1" dirty="0">
                <a:solidFill>
                  <a:prstClr val="black"/>
                </a:solidFill>
              </a:rPr>
              <a:t>； 他 又 是 教 會 全 體 的 </a:t>
            </a:r>
            <a:r>
              <a:rPr lang="zh-CN" altLang="en-US" sz="3000" b="1" u="sng" dirty="0">
                <a:solidFill>
                  <a:srgbClr val="FF0000"/>
                </a:solidFill>
              </a:rPr>
              <a:t>救 主</a:t>
            </a:r>
            <a:r>
              <a:rPr lang="zh-CN" altLang="en-US" sz="3000" b="1" dirty="0">
                <a:solidFill>
                  <a:prstClr val="black"/>
                </a:solidFill>
              </a:rPr>
              <a:t> 。</a:t>
            </a:r>
            <a:endParaRPr lang="en-US" sz="3000" dirty="0">
              <a:solidFill>
                <a:prstClr val="black"/>
              </a:solidFill>
            </a:endParaRPr>
          </a:p>
          <a:p>
            <a:r>
              <a:rPr lang="en-US" sz="3000" b="1" dirty="0">
                <a:solidFill>
                  <a:prstClr val="black"/>
                </a:solidFill>
              </a:rPr>
              <a:t>24 </a:t>
            </a:r>
            <a:r>
              <a:rPr lang="zh-CN" altLang="en-US" sz="3000" b="1" dirty="0">
                <a:solidFill>
                  <a:prstClr val="black"/>
                </a:solidFill>
              </a:rPr>
              <a:t>教 會 怎 樣 順 服 基 督 ， 妻 子 也 要 怎 樣 凡 事 順 服 丈 </a:t>
            </a:r>
            <a:r>
              <a:rPr lang="zh-CN" altLang="en-US" sz="3000" b="1" dirty="0" smtClean="0">
                <a:solidFill>
                  <a:prstClr val="black"/>
                </a:solidFill>
              </a:rPr>
              <a:t>夫</a:t>
            </a:r>
            <a:endParaRPr lang="en-US" sz="3000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99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55192" y="-359232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4000" b="1" dirty="0">
                <a:solidFill>
                  <a:prstClr val="black"/>
                </a:solidFill>
              </a:rPr>
              <a:t>以 弗 所 書</a:t>
            </a:r>
            <a:r>
              <a:rPr lang="en-US" sz="4000" b="1" dirty="0">
                <a:solidFill>
                  <a:prstClr val="black"/>
                </a:solidFill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</a:rPr>
              <a:t>5:21-2</a:t>
            </a:r>
            <a:r>
              <a:rPr lang="en-US" altLang="zh-CN" sz="4000" b="1" dirty="0" smtClean="0">
                <a:solidFill>
                  <a:prstClr val="black"/>
                </a:solidFill>
              </a:rPr>
              <a:t>4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26888" y="903510"/>
            <a:ext cx="8001000" cy="49530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21 </a:t>
            </a:r>
            <a:r>
              <a:rPr lang="zh-CN" altLang="en-US" sz="2400" b="1" dirty="0">
                <a:solidFill>
                  <a:prstClr val="black"/>
                </a:solidFill>
              </a:rPr>
              <a:t>又 當 存 敬 畏 基 督 的 心 ， 彼 此 </a:t>
            </a:r>
            <a:r>
              <a:rPr lang="zh-CN" altLang="en-US" sz="2400" b="1" dirty="0">
                <a:solidFill>
                  <a:srgbClr val="FF0000"/>
                </a:solidFill>
              </a:rPr>
              <a:t>順 服</a:t>
            </a:r>
            <a:r>
              <a:rPr lang="zh-CN" altLang="en-US" sz="2400" b="1" dirty="0">
                <a:solidFill>
                  <a:prstClr val="black"/>
                </a:solidFill>
              </a:rPr>
              <a:t> 。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22 </a:t>
            </a:r>
            <a:r>
              <a:rPr lang="zh-CN" altLang="en-US" sz="2400" b="1" dirty="0">
                <a:solidFill>
                  <a:prstClr val="black"/>
                </a:solidFill>
              </a:rPr>
              <a:t>你 們 作 妻 子 的 ， 當 </a:t>
            </a:r>
            <a:r>
              <a:rPr lang="zh-CN" altLang="en-US" sz="2400" b="1" dirty="0">
                <a:solidFill>
                  <a:srgbClr val="FF0000"/>
                </a:solidFill>
              </a:rPr>
              <a:t>順 服</a:t>
            </a:r>
            <a:r>
              <a:rPr lang="zh-CN" altLang="en-US" sz="2400" b="1" dirty="0">
                <a:solidFill>
                  <a:prstClr val="black"/>
                </a:solidFill>
              </a:rPr>
              <a:t> 自 己 的 丈 夫 ， 如 同 </a:t>
            </a:r>
            <a:r>
              <a:rPr lang="zh-CN" altLang="en-US" sz="2400" b="1" dirty="0">
                <a:solidFill>
                  <a:srgbClr val="FF0000"/>
                </a:solidFill>
              </a:rPr>
              <a:t>順 服</a:t>
            </a:r>
            <a:r>
              <a:rPr lang="zh-CN" altLang="en-US" sz="2400" b="1" dirty="0">
                <a:solidFill>
                  <a:prstClr val="black"/>
                </a:solidFill>
              </a:rPr>
              <a:t> 主 。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23 </a:t>
            </a:r>
            <a:r>
              <a:rPr lang="zh-CN" altLang="en-US" sz="2400" b="1" dirty="0">
                <a:solidFill>
                  <a:prstClr val="black"/>
                </a:solidFill>
              </a:rPr>
              <a:t>因 為 丈 夫 是 妻 子 的 頭 ， 如 同 基 督 是 教 會 的 頭 ； 他 又 是 教 會 全 體 的 救 主 。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24 </a:t>
            </a:r>
            <a:r>
              <a:rPr lang="zh-CN" altLang="en-US" sz="2400" b="1" dirty="0">
                <a:solidFill>
                  <a:prstClr val="black"/>
                </a:solidFill>
              </a:rPr>
              <a:t>教 會 怎 樣 </a:t>
            </a:r>
            <a:r>
              <a:rPr lang="zh-CN" altLang="en-US" sz="2400" b="1" dirty="0">
                <a:solidFill>
                  <a:srgbClr val="FF0000"/>
                </a:solidFill>
              </a:rPr>
              <a:t>順 服</a:t>
            </a:r>
            <a:r>
              <a:rPr lang="zh-CN" altLang="en-US" sz="2400" b="1" dirty="0">
                <a:solidFill>
                  <a:prstClr val="black"/>
                </a:solidFill>
              </a:rPr>
              <a:t> 基 督 ， 妻 子 也 要 怎 樣 凡 事 </a:t>
            </a:r>
            <a:r>
              <a:rPr lang="zh-CN" altLang="en-US" sz="2400" b="1" dirty="0">
                <a:solidFill>
                  <a:srgbClr val="FF0000"/>
                </a:solidFill>
              </a:rPr>
              <a:t>順 服</a:t>
            </a:r>
            <a:r>
              <a:rPr lang="zh-CN" altLang="en-US" sz="2400" b="1" dirty="0">
                <a:solidFill>
                  <a:prstClr val="black"/>
                </a:solidFill>
              </a:rPr>
              <a:t> 丈 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夫</a:t>
            </a:r>
            <a:endParaRPr lang="en-US" altLang="zh-CN" sz="2400" b="1" dirty="0" smtClean="0">
              <a:solidFill>
                <a:prstClr val="black"/>
              </a:solidFill>
            </a:endParaRPr>
          </a:p>
          <a:p>
            <a:endParaRPr lang="en-US" altLang="zh-CN" sz="2400" b="1" dirty="0" smtClean="0">
              <a:solidFill>
                <a:prstClr val="black"/>
              </a:solidFill>
            </a:endParaRPr>
          </a:p>
          <a:p>
            <a:r>
              <a:rPr lang="zh-CN" altLang="en-US" sz="3000" b="1" dirty="0">
                <a:solidFill>
                  <a:srgbClr val="FF0000"/>
                </a:solidFill>
              </a:rPr>
              <a:t>順 </a:t>
            </a:r>
            <a:r>
              <a:rPr lang="zh-CN" altLang="en-US" sz="3000" b="1" dirty="0" smtClean="0">
                <a:solidFill>
                  <a:srgbClr val="FF0000"/>
                </a:solidFill>
              </a:rPr>
              <a:t>服</a:t>
            </a:r>
            <a:r>
              <a:rPr lang="el-GR" sz="3000" b="1" dirty="0">
                <a:solidFill>
                  <a:prstClr val="black"/>
                </a:solidFill>
              </a:rPr>
              <a:t>ὑποτάσσω</a:t>
            </a:r>
            <a:r>
              <a:rPr lang="en-US" sz="3000" b="1" dirty="0">
                <a:solidFill>
                  <a:prstClr val="black"/>
                </a:solidFill>
              </a:rPr>
              <a:t> - </a:t>
            </a:r>
            <a:r>
              <a:rPr lang="en-US" sz="3000" i="1" dirty="0" err="1">
                <a:solidFill>
                  <a:prstClr val="black"/>
                </a:solidFill>
              </a:rPr>
              <a:t>hypotassō</a:t>
            </a:r>
            <a:r>
              <a:rPr lang="en-US" sz="3000" i="1" dirty="0">
                <a:solidFill>
                  <a:prstClr val="black"/>
                </a:solidFill>
              </a:rPr>
              <a:t> </a:t>
            </a:r>
            <a:r>
              <a:rPr lang="en-US" altLang="zh-TW" sz="3000" b="1" dirty="0" smtClean="0">
                <a:solidFill>
                  <a:prstClr val="black"/>
                </a:solidFill>
              </a:rPr>
              <a:t>- </a:t>
            </a:r>
            <a:r>
              <a:rPr lang="zh-CN" altLang="en-US" sz="3000" b="1" dirty="0" smtClean="0">
                <a:solidFill>
                  <a:prstClr val="black"/>
                </a:solidFill>
              </a:rPr>
              <a:t>出</a:t>
            </a:r>
            <a:r>
              <a:rPr lang="zh-CN" altLang="en-US" sz="3000" b="1" dirty="0">
                <a:solidFill>
                  <a:prstClr val="black"/>
                </a:solidFill>
              </a:rPr>
              <a:t>於自願的合作，讓步，承擔責任。</a:t>
            </a:r>
            <a:endParaRPr lang="en-US" sz="3000" dirty="0">
              <a:solidFill>
                <a:prstClr val="black"/>
              </a:solidFill>
            </a:endParaRPr>
          </a:p>
          <a:p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4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55192" y="-359232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4000" b="1" dirty="0">
                <a:solidFill>
                  <a:prstClr val="black"/>
                </a:solidFill>
              </a:rPr>
              <a:t>以 弗 所 書</a:t>
            </a:r>
            <a:r>
              <a:rPr lang="en-US" sz="4000" b="1" dirty="0">
                <a:solidFill>
                  <a:prstClr val="black"/>
                </a:solidFill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</a:rPr>
              <a:t>5:21-2</a:t>
            </a:r>
            <a:r>
              <a:rPr lang="en-US" altLang="zh-CN" sz="4000" b="1" dirty="0" smtClean="0">
                <a:solidFill>
                  <a:prstClr val="black"/>
                </a:solidFill>
              </a:rPr>
              <a:t>4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26888" y="903510"/>
            <a:ext cx="8001000" cy="25908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21 </a:t>
            </a:r>
            <a:r>
              <a:rPr lang="zh-CN" altLang="en-US" sz="2400" b="1" dirty="0">
                <a:solidFill>
                  <a:prstClr val="black"/>
                </a:solidFill>
              </a:rPr>
              <a:t>又 當 存 敬 畏 基 督 的 心 ， 彼 此 順 服 。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22 </a:t>
            </a:r>
            <a:r>
              <a:rPr lang="zh-CN" altLang="en-US" sz="2400" b="1" dirty="0">
                <a:solidFill>
                  <a:prstClr val="black"/>
                </a:solidFill>
              </a:rPr>
              <a:t>你 們 作 妻 子 的 ， 當 順 服 自 己 的 丈 夫 ， 如 同 順 服 主 。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23 </a:t>
            </a:r>
            <a:r>
              <a:rPr lang="zh-CN" altLang="en-US" sz="2400" b="1" dirty="0">
                <a:solidFill>
                  <a:prstClr val="black"/>
                </a:solidFill>
              </a:rPr>
              <a:t>因 為 丈 夫 是 妻 子 的 頭 ， 如 同 基 督 是 教 會 的 頭 ； 他 又 是 教 會 全 體 的 救 主 。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24 </a:t>
            </a:r>
            <a:r>
              <a:rPr lang="zh-CN" altLang="en-US" sz="2400" b="1" dirty="0">
                <a:solidFill>
                  <a:srgbClr val="FF0000"/>
                </a:solidFill>
              </a:rPr>
              <a:t>教 會 怎 樣 順 服 基 督 ， 妻 子 也 要 怎 樣 </a:t>
            </a:r>
            <a:r>
              <a:rPr lang="zh-CN" altLang="en-US" sz="2400" b="1" u="sng" dirty="0">
                <a:solidFill>
                  <a:srgbClr val="FF0000"/>
                </a:solidFill>
              </a:rPr>
              <a:t>凡 事 順 服 </a:t>
            </a:r>
            <a:r>
              <a:rPr lang="zh-CN" altLang="en-US" sz="2400" b="1" dirty="0">
                <a:solidFill>
                  <a:srgbClr val="FF0000"/>
                </a:solidFill>
              </a:rPr>
              <a:t>丈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夫</a:t>
            </a:r>
            <a:endParaRPr lang="en-US" altLang="zh-CN" sz="2400" b="1" dirty="0" smtClean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12374" y="3815455"/>
            <a:ext cx="7884884" cy="172354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2900" indent="-342900" fontAlgn="ctr">
              <a:buFont typeface="+mj-lt"/>
              <a:buAutoNum type="arabicPeriod"/>
            </a:pPr>
            <a:r>
              <a:rPr lang="zh-CN" altLang="en-US" sz="2800" b="1" dirty="0" smtClean="0">
                <a:solidFill>
                  <a:prstClr val="black"/>
                </a:solidFill>
              </a:rPr>
              <a:t>順服</a:t>
            </a:r>
            <a:r>
              <a:rPr lang="zh-CN" altLang="en-US" sz="2800" b="1" dirty="0">
                <a:solidFill>
                  <a:prstClr val="black"/>
                </a:solidFill>
              </a:rPr>
              <a:t>我的丈夫是否表示我</a:t>
            </a:r>
            <a:r>
              <a:rPr lang="zh-CN" altLang="en-US" sz="2800" b="1" dirty="0">
                <a:solidFill>
                  <a:srgbClr val="FF0000"/>
                </a:solidFill>
              </a:rPr>
              <a:t>在一切的事上</a:t>
            </a:r>
            <a:r>
              <a:rPr lang="zh-CN" altLang="en-US" sz="2800" b="1" dirty="0">
                <a:solidFill>
                  <a:prstClr val="black"/>
                </a:solidFill>
              </a:rPr>
              <a:t>都聽從他呢？ </a:t>
            </a:r>
            <a:endParaRPr lang="en-US" sz="2800" dirty="0">
              <a:solidFill>
                <a:prstClr val="black"/>
              </a:solidFill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zh-CN" altLang="en-US" sz="2800" b="1" dirty="0">
                <a:solidFill>
                  <a:prstClr val="black"/>
                </a:solidFill>
              </a:rPr>
              <a:t>如果我的丈夫做的</a:t>
            </a:r>
            <a:r>
              <a:rPr lang="zh-CN" altLang="en-US" sz="2800" b="1" dirty="0">
                <a:solidFill>
                  <a:srgbClr val="FF0000"/>
                </a:solidFill>
              </a:rPr>
              <a:t>決定是錯誤</a:t>
            </a:r>
            <a:r>
              <a:rPr lang="zh-CN" altLang="en-US" sz="2800" b="1" dirty="0">
                <a:solidFill>
                  <a:prstClr val="black"/>
                </a:solidFill>
              </a:rPr>
              <a:t>的話，我該怎麽辦？</a:t>
            </a:r>
            <a:endParaRPr lang="en-US" sz="2800" dirty="0">
              <a:solidFill>
                <a:prstClr val="black"/>
              </a:solidFill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zh-CN" altLang="en-US" sz="2800" b="1" dirty="0">
                <a:solidFill>
                  <a:prstClr val="black"/>
                </a:solidFill>
              </a:rPr>
              <a:t>如果我的丈夫</a:t>
            </a:r>
            <a:r>
              <a:rPr lang="zh-CN" altLang="en-US" sz="2800" b="1" dirty="0">
                <a:solidFill>
                  <a:srgbClr val="FF0000"/>
                </a:solidFill>
              </a:rPr>
              <a:t>不是基督徒</a:t>
            </a:r>
            <a:r>
              <a:rPr lang="zh-CN" altLang="en-US" sz="2800" b="1" dirty="0">
                <a:solidFill>
                  <a:prstClr val="black"/>
                </a:solidFill>
              </a:rPr>
              <a:t>的話，我該怎麽辦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？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03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41321" y="1433280"/>
            <a:ext cx="7498080" cy="74295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4000" b="1" dirty="0">
                <a:solidFill>
                  <a:prstClr val="black"/>
                </a:solidFill>
              </a:rPr>
              <a:t>以 弗 所 書</a:t>
            </a:r>
            <a:r>
              <a:rPr lang="en-US" sz="4000" b="1" dirty="0">
                <a:solidFill>
                  <a:prstClr val="black"/>
                </a:solidFill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</a:rPr>
              <a:t>5:</a:t>
            </a:r>
            <a:r>
              <a:rPr lang="en-US" altLang="zh-CN" sz="4000" b="1" dirty="0" smtClean="0">
                <a:solidFill>
                  <a:prstClr val="black"/>
                </a:solidFill>
              </a:rPr>
              <a:t>8-10</a:t>
            </a:r>
            <a:r>
              <a:rPr lang="zh-CN" altLang="en-US" sz="4000" b="1" dirty="0" smtClean="0">
                <a:solidFill>
                  <a:prstClr val="black"/>
                </a:solidFill>
              </a:rPr>
              <a:t>， </a:t>
            </a:r>
            <a:r>
              <a:rPr lang="en-US" altLang="zh-CN" sz="4000" b="1" dirty="0" smtClean="0">
                <a:solidFill>
                  <a:prstClr val="black"/>
                </a:solidFill>
              </a:rPr>
              <a:t>21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129129" y="2176230"/>
            <a:ext cx="8001000" cy="25908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8 </a:t>
            </a:r>
            <a:r>
              <a:rPr lang="zh-CN" altLang="en-US" sz="2400" b="1" dirty="0">
                <a:solidFill>
                  <a:prstClr val="black"/>
                </a:solidFill>
              </a:rPr>
              <a:t>從 前 你 們 是 暗 昧 的 ， 但 如 今 在 主 裡 面 是 光 明 的 ， 行 事 為 人 就 當 像 光 明 的 子 女 。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>
                <a:solidFill>
                  <a:prstClr val="black"/>
                </a:solidFill>
              </a:rPr>
              <a:t>9 </a:t>
            </a:r>
            <a:r>
              <a:rPr lang="zh-CN" altLang="en-US" sz="2400" b="1" dirty="0">
                <a:solidFill>
                  <a:prstClr val="black"/>
                </a:solidFill>
              </a:rPr>
              <a:t>光 明 所 結 的 果 子 就 是 一 切 良 善 、 公 義 、 誠 實 。</a:t>
            </a:r>
            <a:r>
              <a:rPr lang="en-US" sz="2400" dirty="0">
                <a:solidFill>
                  <a:prstClr val="black"/>
                </a:solidFill>
              </a:rPr>
              <a:t> 10 </a:t>
            </a:r>
            <a:r>
              <a:rPr lang="zh-CN" altLang="en-US" sz="2400" b="1" dirty="0">
                <a:solidFill>
                  <a:srgbClr val="FF0000"/>
                </a:solidFill>
              </a:rPr>
              <a:t>總 要 察 驗 何 為 主 所 喜 悅 的 事</a:t>
            </a:r>
            <a:r>
              <a:rPr lang="en-US" sz="2400" b="1" dirty="0">
                <a:solidFill>
                  <a:prstClr val="black"/>
                </a:solidFill>
              </a:rPr>
              <a:t> 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endParaRPr lang="en-US" sz="2400" dirty="0" smtClean="0">
              <a:solidFill>
                <a:prstClr val="black"/>
              </a:solidFill>
            </a:endParaRPr>
          </a:p>
          <a:p>
            <a:endParaRPr lang="en-US" altLang="zh-CN" sz="2400" b="1" dirty="0" smtClean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21 </a:t>
            </a:r>
            <a:r>
              <a:rPr lang="zh-CN" altLang="en-US" sz="2400" b="1" dirty="0">
                <a:solidFill>
                  <a:prstClr val="black"/>
                </a:solidFill>
              </a:rPr>
              <a:t>又 當 </a:t>
            </a:r>
            <a:r>
              <a:rPr lang="zh-CN" altLang="en-US" sz="2400" b="1" u="sng" dirty="0">
                <a:solidFill>
                  <a:srgbClr val="FF0000"/>
                </a:solidFill>
              </a:rPr>
              <a:t>存 敬 畏 基 督 的 心 </a:t>
            </a:r>
            <a:r>
              <a:rPr lang="zh-CN" altLang="en-US" sz="2400" b="1" dirty="0">
                <a:solidFill>
                  <a:prstClr val="black"/>
                </a:solidFill>
              </a:rPr>
              <a:t>， 彼 此 </a:t>
            </a:r>
            <a:r>
              <a:rPr lang="zh-CN" altLang="en-US" sz="2400" b="1" dirty="0">
                <a:solidFill>
                  <a:srgbClr val="FF0000"/>
                </a:solidFill>
              </a:rPr>
              <a:t>順 服</a:t>
            </a:r>
            <a:r>
              <a:rPr lang="zh-CN" altLang="en-US" sz="2400" b="1" dirty="0">
                <a:solidFill>
                  <a:prstClr val="black"/>
                </a:solidFill>
              </a:rPr>
              <a:t> 。</a:t>
            </a:r>
            <a:endParaRPr lang="en-US" altLang="zh-CN" sz="2400" b="1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0" y="6153150"/>
            <a:ext cx="1828800" cy="47625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07676" y="225671"/>
            <a:ext cx="8268289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zh-CN" altLang="en-US" sz="2600" b="1" u="sng" dirty="0" smtClean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順</a:t>
            </a:r>
            <a:r>
              <a:rPr lang="zh-CN" altLang="en-US" sz="2600" b="1" u="sng" dirty="0" smtClean="0">
                <a:solidFill>
                  <a:srgbClr val="00B0F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2600" b="1" u="sng" dirty="0" smtClean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服我的丈夫是否表示我在一切</a:t>
            </a:r>
            <a:r>
              <a:rPr lang="zh-CN" altLang="en-US" sz="2600" b="1" u="sng" dirty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的</a:t>
            </a:r>
            <a:r>
              <a:rPr lang="zh-CN" altLang="en-US" sz="2600" b="1" u="sng" dirty="0" smtClean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事上都聽從他呢？</a:t>
            </a:r>
            <a:r>
              <a:rPr lang="zh-CN" altLang="en-US" sz="700" b="1" u="sng" dirty="0" smtClean="0">
                <a:solidFill>
                  <a:srgbClr val="00B0F0"/>
                </a:solidFill>
              </a:rPr>
              <a:t> </a:t>
            </a:r>
            <a:endParaRPr lang="zh-CN" altLang="en-US" b="1" u="sng" dirty="0" smtClean="0">
              <a:solidFill>
                <a:srgbClr val="00B0F0"/>
              </a:solidFill>
            </a:endParaRPr>
          </a:p>
          <a:p>
            <a:pPr marL="514350" indent="-514350" eaLnBrk="0" hangingPunct="0">
              <a:buFont typeface="+mj-lt"/>
              <a:buAutoNum type="arabicPeriod"/>
            </a:pPr>
            <a:r>
              <a:rPr lang="zh-CN" altLang="en-US" sz="2600" b="1" dirty="0" smtClean="0">
                <a:solidFill>
                  <a:prstClr val="white">
                    <a:lumMod val="65000"/>
                  </a:prst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如果我的丈夫做的決定是錯誤的話，我該怎麽辦？</a:t>
            </a:r>
            <a:endParaRPr lang="zh-CN" altLang="en-US" sz="700" dirty="0" smtClean="0">
              <a:solidFill>
                <a:prstClr val="white">
                  <a:lumMod val="65000"/>
                </a:prstClr>
              </a:solidFill>
            </a:endParaRPr>
          </a:p>
          <a:p>
            <a:pPr marL="514350" indent="-514350" eaLnBrk="0" hangingPunct="0">
              <a:buFont typeface="+mj-lt"/>
              <a:buAutoNum type="arabicPeriod"/>
            </a:pPr>
            <a:r>
              <a:rPr lang="zh-CN" altLang="en-US" sz="2600" b="1" dirty="0" smtClean="0">
                <a:solidFill>
                  <a:prstClr val="white">
                    <a:lumMod val="65000"/>
                  </a:prst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如果我的丈夫不是基督徒的話，我該怎麽辦？</a:t>
            </a:r>
            <a:endParaRPr lang="zh-CN" altLang="en-US" dirty="0" smtClean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24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41321" y="1463214"/>
            <a:ext cx="7498080" cy="74295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3200" b="1" dirty="0">
                <a:solidFill>
                  <a:prstClr val="black"/>
                </a:solidFill>
              </a:rPr>
              <a:t>加 拉 太 書</a:t>
            </a:r>
            <a:r>
              <a:rPr lang="en-US" sz="3200" b="1" dirty="0">
                <a:solidFill>
                  <a:prstClr val="black"/>
                </a:solidFill>
              </a:rPr>
              <a:t> 5:19-21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129129" y="2187114"/>
            <a:ext cx="8001000" cy="25908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19 </a:t>
            </a:r>
            <a:r>
              <a:rPr lang="zh-CN" altLang="en-US" sz="2400" b="1" dirty="0">
                <a:solidFill>
                  <a:srgbClr val="FF0000"/>
                </a:solidFill>
              </a:rPr>
              <a:t>情 慾 的 事 都 是 顯 而 易 見 的 ， </a:t>
            </a:r>
            <a:r>
              <a:rPr lang="zh-CN" altLang="en-US" sz="2400" b="1" dirty="0">
                <a:solidFill>
                  <a:prstClr val="black"/>
                </a:solidFill>
              </a:rPr>
              <a:t>就 如 姦 淫 、 污 穢 、 邪 蕩 、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>
                <a:solidFill>
                  <a:prstClr val="black"/>
                </a:solidFill>
              </a:rPr>
              <a:t>20 </a:t>
            </a:r>
            <a:r>
              <a:rPr lang="zh-CN" altLang="en-US" sz="2400" b="1" dirty="0">
                <a:solidFill>
                  <a:prstClr val="black"/>
                </a:solidFill>
              </a:rPr>
              <a:t>拜 偶 像 、 邪 術 、 仇 恨 、 爭 競 、 忌 恨 、 惱 怒 、 結 黨 、 紛 爭 、 異 端 、</a:t>
            </a:r>
            <a:r>
              <a:rPr lang="en-US" sz="2400" dirty="0">
                <a:solidFill>
                  <a:prstClr val="black"/>
                </a:solidFill>
              </a:rPr>
              <a:t> 21 </a:t>
            </a:r>
            <a:r>
              <a:rPr lang="zh-CN" altLang="en-US" sz="2400" b="1" dirty="0">
                <a:solidFill>
                  <a:prstClr val="black"/>
                </a:solidFill>
              </a:rPr>
              <a:t>嫉 妒 （ 有 古 卷 在 此 有 ： 兇 殺 二 字 ） 、 醉 酒 、 荒 宴 等 類 。 我 從 前 告 訴 你 們 ， 現 在 又 告 訴 你 們 ， 行 這 樣 事 的 人 必 不 能 承 受 神 的 國 。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。</a:t>
            </a:r>
            <a:endParaRPr lang="en-US" altLang="zh-CN" sz="2400" b="1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0" y="6153150"/>
            <a:ext cx="1828800" cy="47625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07676" y="254699"/>
            <a:ext cx="8268289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zh-CN" altLang="en-US" sz="2600" b="1" u="sng" dirty="0" smtClean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順</a:t>
            </a:r>
            <a:r>
              <a:rPr lang="zh-CN" altLang="en-US" sz="2600" b="1" u="sng" dirty="0" smtClean="0">
                <a:solidFill>
                  <a:srgbClr val="00B0F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2600" b="1" u="sng" dirty="0" smtClean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服我的丈夫是否表示我在一切</a:t>
            </a:r>
            <a:r>
              <a:rPr lang="zh-CN" altLang="en-US" sz="2600" b="1" u="sng" dirty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的</a:t>
            </a:r>
            <a:r>
              <a:rPr lang="zh-CN" altLang="en-US" sz="2600" b="1" u="sng" dirty="0" smtClean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事上都聽從他呢？</a:t>
            </a:r>
            <a:r>
              <a:rPr lang="zh-CN" altLang="en-US" sz="700" b="1" u="sng" dirty="0" smtClean="0">
                <a:solidFill>
                  <a:srgbClr val="00B0F0"/>
                </a:solidFill>
              </a:rPr>
              <a:t> </a:t>
            </a:r>
            <a:endParaRPr lang="zh-CN" altLang="en-US" b="1" u="sng" dirty="0" smtClean="0">
              <a:solidFill>
                <a:srgbClr val="00B0F0"/>
              </a:solidFill>
            </a:endParaRPr>
          </a:p>
          <a:p>
            <a:pPr marL="514350" indent="-514350" eaLnBrk="0" hangingPunct="0">
              <a:buFont typeface="+mj-lt"/>
              <a:buAutoNum type="arabicPeriod"/>
            </a:pPr>
            <a:r>
              <a:rPr lang="zh-CN" altLang="en-US" sz="2600" b="1" dirty="0" smtClean="0">
                <a:solidFill>
                  <a:prstClr val="white">
                    <a:lumMod val="65000"/>
                  </a:prst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如果我的丈夫做的決定是錯誤的話，我該怎麽辦？</a:t>
            </a:r>
            <a:endParaRPr lang="zh-CN" altLang="en-US" sz="700" dirty="0" smtClean="0">
              <a:solidFill>
                <a:prstClr val="white">
                  <a:lumMod val="65000"/>
                </a:prstClr>
              </a:solidFill>
            </a:endParaRPr>
          </a:p>
          <a:p>
            <a:pPr marL="514350" indent="-514350" eaLnBrk="0" hangingPunct="0">
              <a:buFont typeface="+mj-lt"/>
              <a:buAutoNum type="arabicPeriod"/>
            </a:pPr>
            <a:r>
              <a:rPr lang="zh-CN" altLang="en-US" sz="2600" b="1" dirty="0" smtClean="0">
                <a:solidFill>
                  <a:prstClr val="white">
                    <a:lumMod val="65000"/>
                  </a:prst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如果我的丈夫不是基督徒的話，我該怎麽辦？</a:t>
            </a:r>
            <a:endParaRPr lang="zh-CN" altLang="en-US" dirty="0" smtClean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7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12293" y="1491336"/>
            <a:ext cx="7498080" cy="74295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4000" b="1" dirty="0">
                <a:solidFill>
                  <a:prstClr val="black"/>
                </a:solidFill>
              </a:rPr>
              <a:t>使 徒 行 傳</a:t>
            </a:r>
            <a:r>
              <a:rPr lang="en-US" sz="4000" b="1" dirty="0">
                <a:solidFill>
                  <a:prstClr val="black"/>
                </a:solidFill>
              </a:rPr>
              <a:t> 5:29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100101" y="2310486"/>
            <a:ext cx="8001000" cy="25908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29 </a:t>
            </a:r>
            <a:r>
              <a:rPr lang="zh-CN" altLang="en-US" sz="3200" b="1" dirty="0">
                <a:solidFill>
                  <a:prstClr val="black"/>
                </a:solidFill>
              </a:rPr>
              <a:t>彼 得 和 眾 使 徒 回 答 說 ： </a:t>
            </a:r>
            <a:r>
              <a:rPr lang="zh-CN" altLang="en-US" sz="3200" b="1" dirty="0">
                <a:solidFill>
                  <a:srgbClr val="FF0000"/>
                </a:solidFill>
              </a:rPr>
              <a:t>順 從 神 ， 不 順 從 人 ， 是 應 當 的 。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0" y="6153150"/>
            <a:ext cx="1828800" cy="47625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3162" y="225671"/>
            <a:ext cx="8268289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zh-CN" altLang="en-US" sz="2600" b="1" u="sng" dirty="0" smtClean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順</a:t>
            </a:r>
            <a:r>
              <a:rPr lang="zh-CN" altLang="en-US" sz="2600" b="1" u="sng" dirty="0" smtClean="0">
                <a:solidFill>
                  <a:srgbClr val="00B0F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2600" b="1" u="sng" dirty="0" smtClean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服我的丈夫是否表示我在一切</a:t>
            </a:r>
            <a:r>
              <a:rPr lang="zh-CN" altLang="en-US" sz="2600" b="1" u="sng" dirty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的</a:t>
            </a:r>
            <a:r>
              <a:rPr lang="zh-CN" altLang="en-US" sz="2600" b="1" u="sng" dirty="0" smtClean="0"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事上都聽從他呢？</a:t>
            </a:r>
            <a:r>
              <a:rPr lang="zh-CN" altLang="en-US" sz="700" b="1" u="sng" dirty="0" smtClean="0">
                <a:solidFill>
                  <a:srgbClr val="00B0F0"/>
                </a:solidFill>
              </a:rPr>
              <a:t> </a:t>
            </a:r>
            <a:endParaRPr lang="zh-CN" altLang="en-US" b="1" u="sng" dirty="0" smtClean="0">
              <a:solidFill>
                <a:srgbClr val="00B0F0"/>
              </a:solidFill>
            </a:endParaRPr>
          </a:p>
          <a:p>
            <a:pPr marL="514350" indent="-514350" eaLnBrk="0" hangingPunct="0">
              <a:buFont typeface="+mj-lt"/>
              <a:buAutoNum type="arabicPeriod"/>
            </a:pPr>
            <a:r>
              <a:rPr lang="zh-CN" altLang="en-US" sz="2600" b="1" dirty="0" smtClean="0">
                <a:solidFill>
                  <a:prstClr val="white">
                    <a:lumMod val="65000"/>
                  </a:prst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如果我的丈夫做的決定是錯誤的話，我該怎麽辦？</a:t>
            </a:r>
            <a:endParaRPr lang="zh-CN" altLang="en-US" sz="700" dirty="0" smtClean="0">
              <a:solidFill>
                <a:prstClr val="white">
                  <a:lumMod val="65000"/>
                </a:prstClr>
              </a:solidFill>
            </a:endParaRPr>
          </a:p>
          <a:p>
            <a:pPr marL="514350" indent="-514350" eaLnBrk="0" hangingPunct="0">
              <a:buFont typeface="+mj-lt"/>
              <a:buAutoNum type="arabicPeriod"/>
            </a:pPr>
            <a:r>
              <a:rPr lang="zh-CN" altLang="en-US" sz="2600" b="1" dirty="0" smtClean="0">
                <a:solidFill>
                  <a:prstClr val="white">
                    <a:lumMod val="65000"/>
                  </a:prst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如果我的丈夫不是基督徒的話，我該怎麽辦？</a:t>
            </a:r>
            <a:endParaRPr lang="zh-CN" altLang="en-US" dirty="0" smtClean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70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/>
          <p:cNvSpPr txBox="1">
            <a:spLocks/>
          </p:cNvSpPr>
          <p:nvPr/>
        </p:nvSpPr>
        <p:spPr>
          <a:xfrm>
            <a:off x="685800" y="1788876"/>
            <a:ext cx="8587967" cy="3973310"/>
          </a:xfrm>
          <a:prstGeom prst="rect">
            <a:avLst/>
          </a:prstGeom>
        </p:spPr>
        <p:txBody>
          <a:bodyPr t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prstClr val="black"/>
                </a:solidFill>
              </a:rPr>
              <a:t>不要低估妻子的影響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力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prstClr val="black"/>
                </a:solidFill>
              </a:rPr>
              <a:t>不</a:t>
            </a:r>
            <a:r>
              <a:rPr lang="zh-CN" altLang="en-US" sz="2800" b="1" dirty="0">
                <a:solidFill>
                  <a:prstClr val="black"/>
                </a:solidFill>
              </a:rPr>
              <a:t>要刻意的操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縱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prstClr val="black"/>
                </a:solidFill>
              </a:rPr>
              <a:t>與</a:t>
            </a:r>
            <a:r>
              <a:rPr lang="zh-CN" altLang="en-US" sz="2800" b="1" dirty="0">
                <a:solidFill>
                  <a:prstClr val="black"/>
                </a:solidFill>
              </a:rPr>
              <a:t>丈夫心平氣和的討論你的不同意見的原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因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prstClr val="black"/>
                </a:solidFill>
              </a:rPr>
              <a:t>在神面前一起禱告</a:t>
            </a:r>
            <a:endParaRPr lang="en-US" altLang="zh-CN" sz="2800" b="1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prstClr val="black"/>
                </a:solidFill>
              </a:rPr>
              <a:t>支</a:t>
            </a:r>
            <a:r>
              <a:rPr lang="zh-CN" altLang="en-US" sz="2800" b="1" dirty="0">
                <a:solidFill>
                  <a:prstClr val="black"/>
                </a:solidFill>
              </a:rPr>
              <a:t>持丈夫最終的決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定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prstClr val="black"/>
                </a:solidFill>
              </a:rPr>
              <a:t>即</a:t>
            </a:r>
            <a:r>
              <a:rPr lang="zh-CN" altLang="en-US" sz="2800" b="1" dirty="0">
                <a:solidFill>
                  <a:prstClr val="black"/>
                </a:solidFill>
              </a:rPr>
              <a:t>使最終的決定帶來艱苦，神的恩典夠你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用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prstClr val="black"/>
                </a:solidFill>
              </a:rPr>
              <a:t>神</a:t>
            </a:r>
            <a:r>
              <a:rPr lang="zh-CN" altLang="en-US" sz="2800" b="1" dirty="0">
                <a:solidFill>
                  <a:prstClr val="black"/>
                </a:solidFill>
              </a:rPr>
              <a:t>會讓你的丈夫為他的決定負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責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prstClr val="black"/>
                </a:solidFill>
              </a:rPr>
              <a:t>如</a:t>
            </a:r>
            <a:r>
              <a:rPr lang="zh-CN" altLang="en-US" sz="2800" b="1" dirty="0">
                <a:solidFill>
                  <a:prstClr val="black"/>
                </a:solidFill>
              </a:rPr>
              <a:t>果你不順 服他的決定，他可能會失去神希望他學習功課的機會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0" y="6153150"/>
            <a:ext cx="1828800" cy="47625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3162" y="225671"/>
            <a:ext cx="8375691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zh-CN" altLang="en-US" sz="2600" b="1" dirty="0">
                <a:solidFill>
                  <a:prstClr val="white">
                    <a:lumMod val="65000"/>
                  </a:prst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順 服我的丈夫是否表示我在一切的事上都聽從他呢？ </a:t>
            </a:r>
          </a:p>
          <a:p>
            <a:pPr marL="514350" indent="-514350" eaLnBrk="0" hangingPunct="0">
              <a:buFont typeface="+mj-lt"/>
              <a:buAutoNum type="arabicPeriod"/>
            </a:pPr>
            <a:r>
              <a:rPr lang="zh-CN" altLang="en-US" sz="2600" b="1" u="sng" dirty="0" smtClean="0">
                <a:solidFill>
                  <a:srgbClr val="00B0F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如果我的丈夫做的決定是錯誤的話，我該怎麽辦？</a:t>
            </a:r>
            <a:endParaRPr lang="zh-CN" altLang="en-US" sz="700" b="1" u="sng" dirty="0" smtClean="0">
              <a:solidFill>
                <a:srgbClr val="00B0F0"/>
              </a:solidFill>
            </a:endParaRPr>
          </a:p>
          <a:p>
            <a:pPr marL="514350" indent="-514350" eaLnBrk="0" hangingPunct="0">
              <a:buFont typeface="+mj-lt"/>
              <a:buAutoNum type="arabicPeriod"/>
            </a:pPr>
            <a:r>
              <a:rPr lang="zh-CN" altLang="en-US" sz="2600" b="1" dirty="0" smtClean="0">
                <a:solidFill>
                  <a:prstClr val="white">
                    <a:lumMod val="65000"/>
                  </a:prst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如果我的丈夫不是基督徒的話，我該怎麽辦？</a:t>
            </a:r>
            <a:endParaRPr lang="zh-CN" altLang="en-US" dirty="0" smtClean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22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12293" y="1545768"/>
            <a:ext cx="7498080" cy="74295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99458" y="2481936"/>
            <a:ext cx="8001000" cy="25908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3 </a:t>
            </a:r>
            <a:r>
              <a:rPr lang="zh-CN" altLang="en-US" sz="2800" b="1" dirty="0">
                <a:solidFill>
                  <a:prstClr val="black"/>
                </a:solidFill>
              </a:rPr>
              <a:t>你 們 作 妻 子 的 要 順 服 自 己 的 丈 夫 ； 這 樣 ， 若 有 不 信 從 道 理 的 丈 夫 ， 他 們 雖 然 不 聽 道 ， </a:t>
            </a:r>
            <a:r>
              <a:rPr lang="zh-CN" altLang="en-US" sz="2800" b="1" dirty="0">
                <a:solidFill>
                  <a:srgbClr val="FF0000"/>
                </a:solidFill>
              </a:rPr>
              <a:t>也 可 以 因 妻 子 的 品 行 被 感 化 過 來 ；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0" y="6153150"/>
            <a:ext cx="1828800" cy="47625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3162" y="211157"/>
            <a:ext cx="8375691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zh-CN" altLang="en-US" sz="2600" b="1" dirty="0">
                <a:solidFill>
                  <a:prstClr val="white">
                    <a:lumMod val="65000"/>
                  </a:prst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順 服我的丈夫是否表示我在一切的事上都聽從他呢？ </a:t>
            </a:r>
          </a:p>
          <a:p>
            <a:pPr marL="514350" indent="-514350" eaLnBrk="0" hangingPunct="0">
              <a:buFont typeface="+mj-lt"/>
              <a:buAutoNum type="arabicPeriod"/>
            </a:pPr>
            <a:r>
              <a:rPr lang="zh-CN" altLang="en-US" sz="2600" b="1" dirty="0">
                <a:solidFill>
                  <a:prstClr val="white">
                    <a:lumMod val="65000"/>
                  </a:prstClr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如果我的丈夫做的決定是錯誤的話，我該怎麽辦？</a:t>
            </a:r>
          </a:p>
          <a:p>
            <a:pPr marL="514350" indent="-514350" eaLnBrk="0" hangingPunct="0">
              <a:buFont typeface="+mj-lt"/>
              <a:buAutoNum type="arabicPeriod"/>
            </a:pPr>
            <a:r>
              <a:rPr lang="zh-CN" altLang="en-US" sz="2600" b="1" u="sng" dirty="0" smtClean="0">
                <a:solidFill>
                  <a:srgbClr val="00B0F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如果我的丈夫不是基督徒的話，我該怎麽辦？</a:t>
            </a:r>
            <a:endParaRPr lang="zh-CN" altLang="en-US" u="sng" dirty="0" smtClean="0">
              <a:solidFill>
                <a:srgbClr val="00B0F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1683648"/>
            <a:ext cx="3437159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900" b="1" dirty="0">
                <a:solidFill>
                  <a:prstClr val="black"/>
                </a:solidFill>
              </a:rPr>
              <a:t>彼 得 前 書</a:t>
            </a:r>
            <a:r>
              <a:rPr lang="en-US" sz="3900" b="1" dirty="0">
                <a:solidFill>
                  <a:prstClr val="black"/>
                </a:solidFill>
              </a:rPr>
              <a:t> 3:1</a:t>
            </a:r>
          </a:p>
        </p:txBody>
      </p:sp>
    </p:spTree>
    <p:extLst>
      <p:ext uri="{BB962C8B-B14F-4D97-AF65-F5344CB8AC3E}">
        <p14:creationId xmlns:p14="http://schemas.microsoft.com/office/powerpoint/2010/main" val="117833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-19050" y="5791200"/>
            <a:ext cx="1146175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</a:rPr>
              <a:t>Page</a:t>
            </a:r>
            <a:fld id="{7AF82A3A-5851-4CC9-9074-F699C941C4E8}" type="slidenum">
              <a:rPr lang="en-US" alt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31875" y="228600"/>
            <a:ext cx="7315200" cy="92551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marL="80963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altLang="en-US" sz="4400" b="1" dirty="0" smtClean="0">
                <a:solidFill>
                  <a:srgbClr val="FFFFFF"/>
                </a:solidFill>
              </a:rPr>
              <a:t>1</a:t>
            </a:r>
            <a:r>
              <a:rPr lang="en-US" altLang="zh-CN" sz="4400" b="1" dirty="0" smtClean="0">
                <a:solidFill>
                  <a:srgbClr val="FFFFFF"/>
                </a:solidFill>
                <a:cs typeface="华文中宋"/>
              </a:rPr>
              <a:t>.</a:t>
            </a:r>
            <a:r>
              <a:rPr lang="zh-CN" altLang="en-US" sz="4400" b="1" dirty="0" smtClean="0">
                <a:solidFill>
                  <a:srgbClr val="FFFFFF"/>
                </a:solidFill>
                <a:cs typeface="华文中宋"/>
              </a:rPr>
              <a:t>愛與順服的基礎</a:t>
            </a:r>
            <a:endParaRPr lang="en-US" altLang="zh-TW" sz="4400" b="1" dirty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73150" y="1524000"/>
            <a:ext cx="7121525" cy="914400"/>
          </a:xfrm>
          <a:prstGeom prst="round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4400" b="1" dirty="0">
                <a:solidFill>
                  <a:prstClr val="white"/>
                </a:solidFill>
              </a:rPr>
              <a:t>II</a:t>
            </a:r>
            <a:r>
              <a:rPr lang="en-US" altLang="zh-CN" sz="4400" b="1" dirty="0" smtClean="0">
                <a:solidFill>
                  <a:prstClr val="white"/>
                </a:solidFill>
              </a:rPr>
              <a:t>.</a:t>
            </a:r>
            <a:r>
              <a:rPr lang="zh-CN" altLang="en-US" sz="4400" b="1" dirty="0">
                <a:solidFill>
                  <a:prstClr val="white"/>
                </a:solidFill>
              </a:rPr>
              <a:t>妻子順服丈夫常見的問題</a:t>
            </a:r>
            <a:endParaRPr lang="en-US" sz="44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08075" y="2895600"/>
            <a:ext cx="7315200" cy="914400"/>
          </a:xfrm>
          <a:prstGeom prst="roundRect">
            <a:avLst/>
          </a:prstGeom>
          <a:solidFill>
            <a:srgbClr val="00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4400" b="1" dirty="0">
                <a:solidFill>
                  <a:prstClr val="white"/>
                </a:solidFill>
              </a:rPr>
              <a:t>III</a:t>
            </a:r>
            <a:r>
              <a:rPr lang="en-US" altLang="zh-CN" sz="4400" b="1" dirty="0" smtClean="0">
                <a:solidFill>
                  <a:prstClr val="white"/>
                </a:solidFill>
              </a:rPr>
              <a:t>.</a:t>
            </a:r>
            <a:r>
              <a:rPr lang="zh-CN" altLang="en-US" sz="4400" b="1" dirty="0">
                <a:solidFill>
                  <a:prstClr val="white"/>
                </a:solidFill>
              </a:rPr>
              <a:t>丈</a:t>
            </a:r>
            <a:r>
              <a:rPr lang="zh-CN" altLang="en-US" sz="4400" b="1" dirty="0" smtClean="0">
                <a:solidFill>
                  <a:prstClr val="white"/>
                </a:solidFill>
              </a:rPr>
              <a:t>夫</a:t>
            </a:r>
            <a:r>
              <a:rPr lang="zh-CN" altLang="en-US" sz="4400" b="1" dirty="0">
                <a:solidFill>
                  <a:prstClr val="white"/>
                </a:solidFill>
              </a:rPr>
              <a:t>應該</a:t>
            </a:r>
            <a:r>
              <a:rPr lang="zh-CN" altLang="en-US" sz="4400" b="1" dirty="0" smtClean="0">
                <a:solidFill>
                  <a:prstClr val="white"/>
                </a:solidFill>
              </a:rPr>
              <a:t>如</a:t>
            </a:r>
            <a:r>
              <a:rPr lang="zh-CN" altLang="en-US" sz="4400" b="1" dirty="0">
                <a:solidFill>
                  <a:prstClr val="white"/>
                </a:solidFill>
              </a:rPr>
              <a:t>何愛你的妻</a:t>
            </a:r>
            <a:r>
              <a:rPr lang="zh-CN" altLang="en-US" sz="4400" b="1" dirty="0" smtClean="0">
                <a:solidFill>
                  <a:prstClr val="white"/>
                </a:solidFill>
              </a:rPr>
              <a:t>子</a:t>
            </a:r>
            <a:endParaRPr lang="en-US" sz="4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15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-19050" y="5791200"/>
            <a:ext cx="1146175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</a:rPr>
              <a:t>Page</a:t>
            </a:r>
            <a:fld id="{7AF82A3A-5851-4CC9-9074-F699C941C4E8}" type="slidenum">
              <a:rPr lang="en-US" alt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66800" y="228600"/>
            <a:ext cx="7315200" cy="92551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marL="80963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altLang="en-US" sz="4400" b="1" dirty="0" smtClean="0">
                <a:solidFill>
                  <a:prstClr val="white">
                    <a:lumMod val="75000"/>
                  </a:prstClr>
                </a:solidFill>
              </a:rPr>
              <a:t>1</a:t>
            </a:r>
            <a:r>
              <a:rPr lang="en-US" altLang="zh-CN" sz="4400" b="1" dirty="0" smtClean="0">
                <a:solidFill>
                  <a:prstClr val="white">
                    <a:lumMod val="75000"/>
                  </a:prstClr>
                </a:solidFill>
                <a:cs typeface="华文中宋"/>
              </a:rPr>
              <a:t>.</a:t>
            </a:r>
            <a:r>
              <a:rPr lang="zh-CN" altLang="en-US" sz="4400" b="1" dirty="0" smtClean="0">
                <a:solidFill>
                  <a:prstClr val="white">
                    <a:lumMod val="75000"/>
                  </a:prstClr>
                </a:solidFill>
                <a:cs typeface="华文中宋"/>
              </a:rPr>
              <a:t>愛與順服的基礎</a:t>
            </a:r>
            <a:endParaRPr lang="en-US" altLang="zh-TW" sz="4400" b="1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08075" y="1524000"/>
            <a:ext cx="7121525" cy="914400"/>
          </a:xfrm>
          <a:prstGeom prst="round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4400" b="1" dirty="0">
                <a:solidFill>
                  <a:prstClr val="white">
                    <a:lumMod val="75000"/>
                  </a:prstClr>
                </a:solidFill>
              </a:rPr>
              <a:t>II</a:t>
            </a:r>
            <a:r>
              <a:rPr lang="en-US" altLang="zh-CN" sz="4400" b="1" dirty="0" smtClean="0">
                <a:solidFill>
                  <a:prstClr val="white">
                    <a:lumMod val="75000"/>
                  </a:prstClr>
                </a:solidFill>
              </a:rPr>
              <a:t>.</a:t>
            </a:r>
            <a:r>
              <a:rPr lang="zh-CN" altLang="en-US" sz="4400" b="1" dirty="0">
                <a:solidFill>
                  <a:prstClr val="white">
                    <a:lumMod val="75000"/>
                  </a:prstClr>
                </a:solidFill>
              </a:rPr>
              <a:t>妻子順服丈夫常見的問題</a:t>
            </a:r>
            <a:endParaRPr lang="en-US" sz="4400" b="1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43000" y="2895600"/>
            <a:ext cx="7315200" cy="914400"/>
          </a:xfrm>
          <a:prstGeom prst="roundRect">
            <a:avLst/>
          </a:prstGeom>
          <a:solidFill>
            <a:srgbClr val="00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4400" b="1" dirty="0">
                <a:solidFill>
                  <a:prstClr val="white"/>
                </a:solidFill>
              </a:rPr>
              <a:t>III</a:t>
            </a:r>
            <a:r>
              <a:rPr lang="en-US" altLang="zh-CN" sz="4400" b="1" dirty="0" smtClean="0">
                <a:solidFill>
                  <a:prstClr val="white"/>
                </a:solidFill>
              </a:rPr>
              <a:t>.</a:t>
            </a:r>
            <a:r>
              <a:rPr lang="zh-CN" altLang="en-US" sz="4400" b="1" dirty="0">
                <a:solidFill>
                  <a:prstClr val="white"/>
                </a:solidFill>
              </a:rPr>
              <a:t>丈</a:t>
            </a:r>
            <a:r>
              <a:rPr lang="zh-CN" altLang="en-US" sz="4400" b="1" dirty="0" smtClean="0">
                <a:solidFill>
                  <a:prstClr val="white"/>
                </a:solidFill>
              </a:rPr>
              <a:t>夫</a:t>
            </a:r>
            <a:r>
              <a:rPr lang="zh-CN" altLang="en-US" sz="4400" b="1" dirty="0">
                <a:solidFill>
                  <a:prstClr val="white"/>
                </a:solidFill>
              </a:rPr>
              <a:t>應該</a:t>
            </a:r>
            <a:r>
              <a:rPr lang="zh-CN" altLang="en-US" sz="4400" b="1" dirty="0" smtClean="0">
                <a:solidFill>
                  <a:prstClr val="white"/>
                </a:solidFill>
              </a:rPr>
              <a:t>如</a:t>
            </a:r>
            <a:r>
              <a:rPr lang="zh-CN" altLang="en-US" sz="4400" b="1" dirty="0">
                <a:solidFill>
                  <a:prstClr val="white"/>
                </a:solidFill>
              </a:rPr>
              <a:t>何愛你的妻</a:t>
            </a:r>
            <a:r>
              <a:rPr lang="zh-CN" altLang="en-US" sz="4400" b="1" dirty="0" smtClean="0">
                <a:solidFill>
                  <a:prstClr val="white"/>
                </a:solidFill>
              </a:rPr>
              <a:t>子</a:t>
            </a:r>
            <a:endParaRPr lang="en-US" sz="4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22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/>
          <p:cNvSpPr txBox="1">
            <a:spLocks/>
          </p:cNvSpPr>
          <p:nvPr/>
        </p:nvSpPr>
        <p:spPr>
          <a:xfrm>
            <a:off x="990600" y="859968"/>
            <a:ext cx="7924800" cy="37338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25 </a:t>
            </a:r>
            <a:r>
              <a:rPr lang="zh-CN" altLang="en-US" sz="2400" b="1" dirty="0">
                <a:solidFill>
                  <a:prstClr val="black"/>
                </a:solidFill>
              </a:rPr>
              <a:t>你 們 作 丈 夫 的 ， 要 愛 你 們 的 妻 子 ， </a:t>
            </a:r>
            <a:r>
              <a:rPr lang="zh-CN" altLang="en-US" sz="2400" b="1" u="sng" dirty="0">
                <a:solidFill>
                  <a:srgbClr val="FF0000"/>
                </a:solidFill>
              </a:rPr>
              <a:t>正 如 基 督 愛 教 會 ， 為 教 會 捨 己 。</a:t>
            </a:r>
            <a:endParaRPr lang="en-US" sz="2400" u="sng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26 </a:t>
            </a:r>
            <a:r>
              <a:rPr lang="zh-CN" altLang="en-US" sz="2400" b="1" dirty="0">
                <a:solidFill>
                  <a:prstClr val="black"/>
                </a:solidFill>
              </a:rPr>
              <a:t>要 用 水 藉 著 道 把 教 會 洗 淨 ， 成 為 聖 潔 ，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27 </a:t>
            </a:r>
            <a:r>
              <a:rPr lang="zh-CN" altLang="en-US" sz="2400" b="1" dirty="0">
                <a:solidFill>
                  <a:prstClr val="black"/>
                </a:solidFill>
              </a:rPr>
              <a:t>可 以 獻 給 自 己 ， 作 個 榮 耀 的 教 會 ， 毫 無 玷 污 、 皺 紋 等 類 的 病 ， 乃 是 聖 潔 沒 有 瑕 疵 的</a:t>
            </a:r>
            <a:r>
              <a:rPr lang="en-US" sz="2400" b="1" dirty="0">
                <a:solidFill>
                  <a:prstClr val="black"/>
                </a:solidFill>
              </a:rPr>
              <a:t> 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28</a:t>
            </a:r>
            <a:r>
              <a:rPr lang="en-US" sz="2400" dirty="0">
                <a:solidFill>
                  <a:prstClr val="black"/>
                </a:solidFill>
              </a:rPr>
              <a:t> </a:t>
            </a:r>
            <a:r>
              <a:rPr lang="zh-CN" altLang="en-US" sz="2400" b="1" dirty="0">
                <a:solidFill>
                  <a:prstClr val="black"/>
                </a:solidFill>
              </a:rPr>
              <a:t>丈 夫 也 當 照 樣 愛 妻 子 ， 如 同 愛 自 己 的 身 子 ； 愛 妻 子 便 是 愛 自 己 了 。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>
                <a:solidFill>
                  <a:prstClr val="black"/>
                </a:solidFill>
              </a:rPr>
              <a:t>29 </a:t>
            </a:r>
            <a:r>
              <a:rPr lang="zh-CN" altLang="en-US" sz="2400" b="1" dirty="0">
                <a:solidFill>
                  <a:prstClr val="black"/>
                </a:solidFill>
              </a:rPr>
              <a:t>從 來 沒 有 人 恨 惡 自 己 的 身 子 ， 總 是 保 養 顧 惜 ， 正 像 基 督 待 教 會 一 樣 ，</a:t>
            </a:r>
            <a:r>
              <a:rPr lang="en-US" sz="2400" dirty="0">
                <a:solidFill>
                  <a:prstClr val="black"/>
                </a:solidFill>
              </a:rPr>
              <a:t> 30 </a:t>
            </a:r>
            <a:r>
              <a:rPr lang="zh-CN" altLang="en-US" sz="2400" b="1" dirty="0">
                <a:solidFill>
                  <a:prstClr val="black"/>
                </a:solidFill>
              </a:rPr>
              <a:t>因 我 們 是 他 身 上 的 肢 體 （ 有 古 卷 在 此 有 ： 就 是 他 的 骨 他 的 肉 ） 。</a:t>
            </a:r>
            <a:r>
              <a:rPr lang="en-US" sz="2400" dirty="0">
                <a:solidFill>
                  <a:prstClr val="black"/>
                </a:solidFill>
              </a:rPr>
              <a:t> 31 </a:t>
            </a:r>
            <a:r>
              <a:rPr lang="zh-CN" altLang="en-US" sz="2400" b="1" dirty="0">
                <a:solidFill>
                  <a:prstClr val="black"/>
                </a:solidFill>
              </a:rPr>
              <a:t>為 這 個 緣 故 ， 人 要 離 開 父 母 ， 與 妻 子 連 合 ， 二 人 成 為 一 體 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。</a:t>
            </a:r>
            <a:r>
              <a:rPr lang="en-US" sz="2400" dirty="0" smtClean="0">
                <a:solidFill>
                  <a:prstClr val="black"/>
                </a:solidFill>
              </a:rPr>
              <a:t> 32 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這 是 極 大 的 奧 祕 ， 但 我 是 指 著 基 督 和 教 會 說 的 。</a:t>
            </a:r>
            <a:r>
              <a:rPr lang="en-US" sz="2400" dirty="0" smtClean="0">
                <a:solidFill>
                  <a:prstClr val="black"/>
                </a:solidFill>
              </a:rPr>
              <a:t> 33 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然 而 ， 你 們 各 人 都 當 愛 妻 子 ， 如 同 愛 自 己 一 樣 。 妻 子 也 當 敬 重 他 的 丈 夫 。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endParaRPr lang="en-US" sz="2400" dirty="0" smtClean="0">
              <a:solidFill>
                <a:srgbClr val="4F271C">
                  <a:shade val="30000"/>
                  <a:satMod val="150000"/>
                </a:srgbClr>
              </a:solidFill>
            </a:endParaRPr>
          </a:p>
          <a:p>
            <a:pPr marL="27432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2400" dirty="0">
              <a:solidFill>
                <a:srgbClr val="4F271C">
                  <a:shade val="30000"/>
                  <a:satMod val="150000"/>
                </a:srgb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02792" y="-359232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 </a:t>
            </a:r>
            <a:r>
              <a:rPr lang="zh-CN" altLang="en-US" sz="4000" b="1" dirty="0">
                <a:solidFill>
                  <a:prstClr val="black"/>
                </a:solidFill>
              </a:rPr>
              <a:t>以 弗 所 書</a:t>
            </a:r>
            <a:r>
              <a:rPr lang="en-US" sz="4000" b="1" dirty="0">
                <a:solidFill>
                  <a:prstClr val="black"/>
                </a:solidFill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</a:rPr>
              <a:t>5:2</a:t>
            </a:r>
            <a:r>
              <a:rPr lang="en-US" altLang="zh-CN" sz="4000" b="1" dirty="0" smtClean="0">
                <a:solidFill>
                  <a:prstClr val="black"/>
                </a:solidFill>
              </a:rPr>
              <a:t>5</a:t>
            </a:r>
            <a:r>
              <a:rPr lang="en-US" sz="4000" b="1" dirty="0" smtClean="0">
                <a:solidFill>
                  <a:prstClr val="black"/>
                </a:solidFill>
              </a:rPr>
              <a:t>-3</a:t>
            </a:r>
            <a:r>
              <a:rPr lang="en-US" altLang="zh-CN" sz="4000" b="1" dirty="0">
                <a:solidFill>
                  <a:prstClr val="black"/>
                </a:solidFill>
              </a:rPr>
              <a:t>3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0" y="5791200"/>
            <a:ext cx="1828800" cy="47625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61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/>
          <p:cNvSpPr txBox="1">
            <a:spLocks/>
          </p:cNvSpPr>
          <p:nvPr/>
        </p:nvSpPr>
        <p:spPr>
          <a:xfrm>
            <a:off x="1143000" y="1066800"/>
            <a:ext cx="7790688" cy="1752600"/>
          </a:xfrm>
          <a:prstGeom prst="rect">
            <a:avLst/>
          </a:prstGeom>
        </p:spPr>
        <p:txBody>
          <a:bodyPr tIns="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200" b="1" dirty="0" smtClean="0">
                <a:solidFill>
                  <a:prstClr val="black"/>
                </a:solidFill>
              </a:rPr>
              <a:t>用</a:t>
            </a:r>
            <a:r>
              <a:rPr lang="zh-CN" altLang="en-US" sz="3200" b="1" u="sng" dirty="0" smtClean="0">
                <a:solidFill>
                  <a:srgbClr val="FF0000"/>
                </a:solidFill>
              </a:rPr>
              <a:t>領袖和僕人的心</a:t>
            </a:r>
            <a:r>
              <a:rPr lang="zh-CN" altLang="en-US" sz="3200" b="1" dirty="0" smtClean="0">
                <a:solidFill>
                  <a:prstClr val="black"/>
                </a:solidFill>
              </a:rPr>
              <a:t>來愛妻子 </a:t>
            </a:r>
            <a:r>
              <a:rPr lang="en-US" altLang="zh-CN" sz="2400" dirty="0">
                <a:solidFill>
                  <a:prstClr val="black"/>
                </a:solidFill>
              </a:rPr>
              <a:t>(</a:t>
            </a:r>
            <a:r>
              <a:rPr lang="en-US" sz="2400" dirty="0">
                <a:solidFill>
                  <a:prstClr val="black"/>
                </a:solidFill>
              </a:rPr>
              <a:t>5:2</a:t>
            </a:r>
            <a:r>
              <a:rPr lang="en-US" altLang="zh-CN" sz="2400" dirty="0">
                <a:solidFill>
                  <a:prstClr val="black"/>
                </a:solidFill>
              </a:rPr>
              <a:t>5</a:t>
            </a:r>
            <a:r>
              <a:rPr lang="en-US" sz="2400" dirty="0">
                <a:solidFill>
                  <a:prstClr val="black"/>
                </a:solidFill>
              </a:rPr>
              <a:t>-27</a:t>
            </a:r>
            <a:r>
              <a:rPr lang="en-US" altLang="zh-CN" sz="2400" dirty="0">
                <a:solidFill>
                  <a:prstClr val="black"/>
                </a:soli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200" b="1" dirty="0" smtClean="0">
                <a:solidFill>
                  <a:prstClr val="black"/>
                </a:solidFill>
              </a:rPr>
              <a:t>用</a:t>
            </a:r>
            <a:r>
              <a:rPr lang="zh-CN" altLang="en-US" sz="3200" b="1" u="sng" dirty="0" smtClean="0">
                <a:solidFill>
                  <a:srgbClr val="FF0000"/>
                </a:solidFill>
              </a:rPr>
              <a:t>保養顧惜的心</a:t>
            </a:r>
            <a:r>
              <a:rPr lang="zh-CN" altLang="en-US" sz="3200" b="1" dirty="0" smtClean="0">
                <a:solidFill>
                  <a:prstClr val="black"/>
                </a:solidFill>
              </a:rPr>
              <a:t>來愛妻子 </a:t>
            </a:r>
            <a:r>
              <a:rPr lang="en-US" altLang="zh-CN" sz="2400" dirty="0" smtClean="0">
                <a:solidFill>
                  <a:prstClr val="black"/>
                </a:solidFill>
              </a:rPr>
              <a:t>(5:28-30)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200" b="1" u="sng" dirty="0">
                <a:solidFill>
                  <a:srgbClr val="FF0000"/>
                </a:solidFill>
              </a:rPr>
              <a:t>效法耶穌基督與教會</a:t>
            </a:r>
            <a:r>
              <a:rPr lang="zh-CN" altLang="en-US" sz="3200" b="1" dirty="0">
                <a:solidFill>
                  <a:prstClr val="black"/>
                </a:solidFill>
              </a:rPr>
              <a:t>的關</a:t>
            </a:r>
            <a:r>
              <a:rPr lang="zh-CN" altLang="en-US" sz="3200" b="1" dirty="0" smtClean="0">
                <a:solidFill>
                  <a:prstClr val="black"/>
                </a:solidFill>
              </a:rPr>
              <a:t>係 </a:t>
            </a:r>
            <a:r>
              <a:rPr lang="en-US" altLang="zh-CN" sz="2400" dirty="0">
                <a:solidFill>
                  <a:prstClr val="black"/>
                </a:solidFill>
              </a:rPr>
              <a:t>(5:30-33)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altLang="zh-CN" sz="2400" dirty="0" smtClean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3000" y="76200"/>
            <a:ext cx="7315200" cy="914400"/>
          </a:xfrm>
          <a:prstGeom prst="roundRect">
            <a:avLst/>
          </a:prstGeom>
          <a:solidFill>
            <a:srgbClr val="00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4400" b="1" dirty="0">
                <a:solidFill>
                  <a:prstClr val="white"/>
                </a:solidFill>
              </a:rPr>
              <a:t>III</a:t>
            </a:r>
            <a:r>
              <a:rPr lang="en-US" altLang="zh-CN" sz="4400" b="1" dirty="0" smtClean="0">
                <a:solidFill>
                  <a:prstClr val="white"/>
                </a:solidFill>
              </a:rPr>
              <a:t>.</a:t>
            </a:r>
            <a:r>
              <a:rPr lang="zh-CN" altLang="en-US" sz="4400" b="1" dirty="0">
                <a:solidFill>
                  <a:prstClr val="white"/>
                </a:solidFill>
              </a:rPr>
              <a:t>丈</a:t>
            </a:r>
            <a:r>
              <a:rPr lang="zh-CN" altLang="en-US" sz="4400" b="1" dirty="0" smtClean="0">
                <a:solidFill>
                  <a:prstClr val="white"/>
                </a:solidFill>
              </a:rPr>
              <a:t>夫</a:t>
            </a:r>
            <a:r>
              <a:rPr lang="zh-CN" altLang="en-US" sz="4400" b="1" dirty="0">
                <a:solidFill>
                  <a:prstClr val="white"/>
                </a:solidFill>
              </a:rPr>
              <a:t>應該</a:t>
            </a:r>
            <a:r>
              <a:rPr lang="zh-CN" altLang="en-US" sz="4400" b="1" dirty="0" smtClean="0">
                <a:solidFill>
                  <a:prstClr val="white"/>
                </a:solidFill>
              </a:rPr>
              <a:t>如</a:t>
            </a:r>
            <a:r>
              <a:rPr lang="zh-CN" altLang="en-US" sz="4400" b="1" dirty="0">
                <a:solidFill>
                  <a:prstClr val="white"/>
                </a:solidFill>
              </a:rPr>
              <a:t>何愛你的妻</a:t>
            </a:r>
            <a:r>
              <a:rPr lang="zh-CN" altLang="en-US" sz="4400" b="1" dirty="0" smtClean="0">
                <a:solidFill>
                  <a:prstClr val="white"/>
                </a:solidFill>
              </a:rPr>
              <a:t>子</a:t>
            </a:r>
            <a:endParaRPr lang="en-US" sz="4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80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447800" y="-116118"/>
            <a:ext cx="7498080" cy="11430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r>
              <a:rPr lang="en-US" altLang="zh-CN" sz="3200" b="1" u="sng" dirty="0" smtClean="0">
                <a:solidFill>
                  <a:prstClr val="black"/>
                </a:solidFill>
              </a:rPr>
              <a:t>1. </a:t>
            </a:r>
            <a:r>
              <a:rPr lang="zh-CN" altLang="en-US" sz="3200" b="1" u="sng" dirty="0" smtClean="0">
                <a:solidFill>
                  <a:prstClr val="black"/>
                </a:solidFill>
              </a:rPr>
              <a:t>用</a:t>
            </a:r>
            <a:r>
              <a:rPr lang="zh-CN" altLang="en-US" sz="3200" b="1" u="sng" dirty="0">
                <a:solidFill>
                  <a:prstClr val="black"/>
                </a:solidFill>
              </a:rPr>
              <a:t>領袖和僕人的心來愛妻</a:t>
            </a:r>
            <a:r>
              <a:rPr lang="zh-CN" altLang="en-US" sz="3200" b="1" u="sng" dirty="0" smtClean="0">
                <a:solidFill>
                  <a:prstClr val="black"/>
                </a:solidFill>
              </a:rPr>
              <a:t>子</a:t>
            </a:r>
            <a:endParaRPr lang="en-US" sz="3200" u="sng" dirty="0" smtClean="0"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zh-CN" altLang="en-US" sz="2000" b="1" dirty="0">
                <a:solidFill>
                  <a:prstClr val="black"/>
                </a:solidFill>
              </a:rPr>
              <a:t>以 弗 所 書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5:2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5</a:t>
            </a:r>
            <a:r>
              <a:rPr lang="en-US" sz="2000" b="1" dirty="0" smtClean="0">
                <a:solidFill>
                  <a:prstClr val="black"/>
                </a:solidFill>
              </a:rPr>
              <a:t>-27</a:t>
            </a:r>
            <a:endParaRPr lang="en-US" sz="2000" dirty="0" smtClean="0"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87710" y="950682"/>
            <a:ext cx="8056289" cy="27432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25 </a:t>
            </a:r>
            <a:r>
              <a:rPr lang="zh-CN" altLang="en-US" sz="2400" b="1" dirty="0">
                <a:solidFill>
                  <a:prstClr val="black"/>
                </a:solidFill>
              </a:rPr>
              <a:t>你 們 作 丈 夫 的 ， 要 愛 你 們 的 妻 子 ， </a:t>
            </a:r>
            <a:r>
              <a:rPr lang="zh-CN" altLang="en-US" sz="2400" b="1" dirty="0">
                <a:solidFill>
                  <a:srgbClr val="FF0000"/>
                </a:solidFill>
              </a:rPr>
              <a:t>正 如 基 督 愛 教 會 ， 為 </a:t>
            </a:r>
            <a:r>
              <a:rPr lang="zh-CN" altLang="en-US" sz="2400" b="1" u="sng" dirty="0">
                <a:solidFill>
                  <a:srgbClr val="FF0000"/>
                </a:solidFill>
              </a:rPr>
              <a:t>教 會 捨 己 。</a:t>
            </a:r>
            <a:endParaRPr lang="en-US" sz="2400" u="sng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26 </a:t>
            </a:r>
            <a:r>
              <a:rPr lang="zh-CN" altLang="en-US" sz="2400" b="1" dirty="0">
                <a:solidFill>
                  <a:prstClr val="black"/>
                </a:solidFill>
              </a:rPr>
              <a:t>要 用 水 </a:t>
            </a:r>
            <a:r>
              <a:rPr lang="zh-CN" altLang="en-US" sz="2400" b="1" u="sng" dirty="0">
                <a:solidFill>
                  <a:srgbClr val="FF0000"/>
                </a:solidFill>
              </a:rPr>
              <a:t>藉 著 道 把 教 會 洗 淨 ， 成 為 聖 潔 </a:t>
            </a:r>
            <a:r>
              <a:rPr lang="zh-CN" altLang="en-US" sz="2400" b="1" u="sng" dirty="0">
                <a:solidFill>
                  <a:prstClr val="black"/>
                </a:solidFill>
              </a:rPr>
              <a:t>，</a:t>
            </a:r>
            <a:endParaRPr lang="en-US" sz="2400" u="sng" dirty="0">
              <a:solidFill>
                <a:prstClr val="black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27 </a:t>
            </a:r>
            <a:r>
              <a:rPr lang="zh-CN" altLang="en-US" sz="2400" b="1" dirty="0">
                <a:solidFill>
                  <a:prstClr val="black"/>
                </a:solidFill>
              </a:rPr>
              <a:t>可 以 獻 給 自 己 ， 作 個 榮 耀 的 教 會 ， </a:t>
            </a:r>
            <a:r>
              <a:rPr lang="zh-CN" altLang="en-US" sz="2400" b="1" dirty="0">
                <a:solidFill>
                  <a:srgbClr val="FF0000"/>
                </a:solidFill>
              </a:rPr>
              <a:t>毫 無 玷 污 、 皺 紋 </a:t>
            </a:r>
            <a:r>
              <a:rPr lang="zh-CN" altLang="en-US" sz="2400" b="1" dirty="0">
                <a:solidFill>
                  <a:prstClr val="black"/>
                </a:solidFill>
              </a:rPr>
              <a:t>等 類 的 病 ， 乃 是 </a:t>
            </a:r>
            <a:r>
              <a:rPr lang="zh-CN" altLang="en-US" sz="2400" b="1" dirty="0">
                <a:solidFill>
                  <a:srgbClr val="FF0000"/>
                </a:solidFill>
              </a:rPr>
              <a:t>聖 潔 沒 有 瑕 疵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的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zh-CN" altLang="en-US" sz="2400" b="1" u="sng" dirty="0">
                <a:solidFill>
                  <a:srgbClr val="FF0000"/>
                </a:solidFill>
              </a:rPr>
              <a:t>捨 </a:t>
            </a:r>
            <a:r>
              <a:rPr lang="zh-CN" altLang="en-US" sz="2400" b="1" u="sng" dirty="0" smtClean="0">
                <a:solidFill>
                  <a:srgbClr val="FF0000"/>
                </a:solidFill>
              </a:rPr>
              <a:t>己</a:t>
            </a:r>
            <a:r>
              <a:rPr lang="en-US" altLang="zh-CN" sz="2400" b="1" u="sng" dirty="0" smtClean="0">
                <a:solidFill>
                  <a:srgbClr val="FF0000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prstClr val="black"/>
                </a:solidFill>
              </a:rPr>
              <a:t>英</a:t>
            </a:r>
            <a:r>
              <a:rPr lang="zh-TW" altLang="en-US" sz="2400" dirty="0">
                <a:solidFill>
                  <a:prstClr val="black"/>
                </a:solidFill>
              </a:rPr>
              <a:t>文的翻譯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 (NIV):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prstClr val="black"/>
                </a:solidFill>
              </a:rPr>
              <a:t>Gave </a:t>
            </a:r>
            <a:r>
              <a:rPr lang="en-US" sz="2400" b="1" dirty="0">
                <a:solidFill>
                  <a:prstClr val="black"/>
                </a:solidFill>
              </a:rPr>
              <a:t>himself up</a:t>
            </a:r>
            <a:endParaRPr lang="en-US" sz="24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prstClr val="black"/>
                </a:solidFill>
              </a:rPr>
              <a:t>希</a:t>
            </a:r>
            <a:r>
              <a:rPr lang="zh-TW" altLang="en-US" sz="2400" dirty="0">
                <a:solidFill>
                  <a:prstClr val="black"/>
                </a:solidFill>
              </a:rPr>
              <a:t>臘</a:t>
            </a:r>
            <a:r>
              <a:rPr lang="zh-TW" altLang="en-US" sz="2400" dirty="0" smtClean="0">
                <a:solidFill>
                  <a:prstClr val="black"/>
                </a:solidFill>
              </a:rPr>
              <a:t>文</a:t>
            </a:r>
            <a:r>
              <a:rPr lang="el-GR" sz="2400" b="1" dirty="0">
                <a:solidFill>
                  <a:prstClr val="black"/>
                </a:solidFill>
              </a:rPr>
              <a:t>παραδίδωμι </a:t>
            </a:r>
            <a:r>
              <a:rPr lang="en-US" sz="2400" b="1" dirty="0" smtClean="0">
                <a:solidFill>
                  <a:prstClr val="black"/>
                </a:solidFill>
              </a:rPr>
              <a:t> - </a:t>
            </a:r>
            <a:r>
              <a:rPr lang="en-US" sz="2400" i="1" dirty="0" err="1" smtClean="0">
                <a:solidFill>
                  <a:prstClr val="black"/>
                </a:solidFill>
              </a:rPr>
              <a:t>paradidōmi</a:t>
            </a:r>
            <a:endParaRPr lang="en-US" sz="2400" i="1" dirty="0" smtClean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2400" dirty="0">
                <a:solidFill>
                  <a:prstClr val="black"/>
                </a:solidFill>
              </a:rPr>
              <a:t>把</a:t>
            </a:r>
            <a:r>
              <a:rPr lang="zh-TW" altLang="en-US" sz="2400" b="1" u="sng" dirty="0">
                <a:solidFill>
                  <a:prstClr val="black"/>
                </a:solidFill>
              </a:rPr>
              <a:t>主權交出去，給對方使用</a:t>
            </a:r>
            <a:r>
              <a:rPr lang="en-US" sz="2400" dirty="0">
                <a:solidFill>
                  <a:prstClr val="black"/>
                </a:solidFill>
              </a:rPr>
              <a:t> </a:t>
            </a:r>
            <a:endParaRPr lang="en-US" sz="24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prstClr val="black"/>
                </a:solidFill>
              </a:rPr>
              <a:t>僕人的心</a:t>
            </a:r>
            <a:endParaRPr lang="en-US" sz="2400" dirty="0" smtClean="0">
              <a:solidFill>
                <a:prstClr val="black"/>
              </a:solidFill>
            </a:endParaRPr>
          </a:p>
          <a:p>
            <a:pPr lvl="2"/>
            <a:endParaRPr lang="en-US" dirty="0">
              <a:solidFill>
                <a:prstClr val="black"/>
              </a:solidFill>
            </a:endParaRPr>
          </a:p>
          <a:p>
            <a:pPr lvl="1"/>
            <a:endParaRPr lang="en-US" i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67400" y="3098459"/>
            <a:ext cx="3002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u="sng" dirty="0">
                <a:solidFill>
                  <a:srgbClr val="FF0000"/>
                </a:solidFill>
              </a:rPr>
              <a:t>藉 著 </a:t>
            </a:r>
            <a:r>
              <a:rPr lang="zh-CN" altLang="en-US" sz="2400" b="1" u="sng" dirty="0" smtClean="0">
                <a:solidFill>
                  <a:srgbClr val="FF0000"/>
                </a:solidFill>
              </a:rPr>
              <a:t>道</a:t>
            </a:r>
            <a:r>
              <a:rPr lang="en-US" altLang="zh-CN" sz="2400" b="1" u="sng" dirty="0" smtClean="0">
                <a:solidFill>
                  <a:srgbClr val="FF0000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prstClr val="black"/>
                </a:solidFill>
              </a:rPr>
              <a:t>藉著神的話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</a:rPr>
              <a:t>洗去罪的玷污和污染</a:t>
            </a:r>
            <a:endParaRPr lang="en-US" sz="24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</a:rPr>
              <a:t>屬</a:t>
            </a:r>
            <a:r>
              <a:rPr lang="en-US" sz="2400" dirty="0" smtClean="0">
                <a:solidFill>
                  <a:prstClr val="black"/>
                </a:solidFill>
              </a:rPr>
              <a:t>靈</a:t>
            </a:r>
            <a:r>
              <a:rPr lang="zh-CN" altLang="en-US" sz="2400" dirty="0" smtClean="0">
                <a:solidFill>
                  <a:prstClr val="black"/>
                </a:solidFill>
              </a:rPr>
              <a:t>的</a:t>
            </a:r>
            <a:r>
              <a:rPr lang="zh-CN" altLang="en-US" sz="2400" b="1" dirty="0">
                <a:solidFill>
                  <a:prstClr val="black"/>
                </a:solidFill>
              </a:rPr>
              <a:t>領袖</a:t>
            </a:r>
            <a:endParaRPr lang="en-US" sz="2400" dirty="0">
              <a:solidFill>
                <a:prstClr val="black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87711" y="3160482"/>
            <a:ext cx="778196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96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447800" y="-449946"/>
            <a:ext cx="7498080" cy="16002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en-US" altLang="zh-CN" sz="3200" b="1" u="sng" dirty="0" smtClean="0">
                <a:solidFill>
                  <a:prstClr val="black"/>
                </a:solidFill>
              </a:rPr>
              <a:t>2. </a:t>
            </a:r>
            <a:r>
              <a:rPr lang="zh-CN" altLang="en-US" sz="3200" b="1" u="sng" dirty="0" smtClean="0">
                <a:solidFill>
                  <a:prstClr val="black"/>
                </a:solidFill>
              </a:rPr>
              <a:t>用保養顧惜</a:t>
            </a:r>
            <a:r>
              <a:rPr lang="zh-CN" altLang="en-US" sz="3200" b="1" u="sng" dirty="0">
                <a:solidFill>
                  <a:prstClr val="black"/>
                </a:solidFill>
              </a:rPr>
              <a:t>的心來愛妻</a:t>
            </a:r>
            <a:r>
              <a:rPr lang="zh-CN" altLang="en-US" sz="3200" b="1" u="sng" dirty="0" smtClean="0">
                <a:solidFill>
                  <a:prstClr val="black"/>
                </a:solidFill>
              </a:rPr>
              <a:t>子</a:t>
            </a:r>
            <a:endParaRPr lang="en-US" sz="3200" u="sng" dirty="0" smtClean="0"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zh-CN" altLang="en-US" sz="3200" b="1" dirty="0">
                <a:solidFill>
                  <a:prstClr val="black"/>
                </a:solidFill>
              </a:rPr>
              <a:t>以 弗 所 書</a:t>
            </a:r>
            <a:r>
              <a:rPr lang="en-US" sz="3200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5: 28 - 30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143000" y="1074054"/>
            <a:ext cx="7802880" cy="17526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28 </a:t>
            </a:r>
            <a:r>
              <a:rPr lang="zh-CN" altLang="en-US" sz="2400" b="1" dirty="0">
                <a:solidFill>
                  <a:prstClr val="black"/>
                </a:solidFill>
              </a:rPr>
              <a:t>丈 夫 也 當 </a:t>
            </a:r>
            <a:r>
              <a:rPr lang="zh-CN" altLang="en-US" sz="2400" b="1" dirty="0">
                <a:solidFill>
                  <a:srgbClr val="FF0000"/>
                </a:solidFill>
              </a:rPr>
              <a:t>照 樣 愛 妻 子 ， 如 同 </a:t>
            </a:r>
            <a:r>
              <a:rPr lang="zh-CN" altLang="en-US" sz="2400" b="1" u="sng" dirty="0">
                <a:solidFill>
                  <a:srgbClr val="FF0000"/>
                </a:solidFill>
              </a:rPr>
              <a:t>愛 自 己 的 身 子 </a:t>
            </a:r>
            <a:r>
              <a:rPr lang="zh-CN" altLang="en-US" sz="2400" b="1" dirty="0">
                <a:solidFill>
                  <a:prstClr val="black"/>
                </a:solidFill>
              </a:rPr>
              <a:t>； 愛 妻 子 便 是 愛 自 己 了 。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>
                <a:solidFill>
                  <a:prstClr val="black"/>
                </a:solidFill>
              </a:rPr>
              <a:t>29 </a:t>
            </a:r>
            <a:r>
              <a:rPr lang="zh-CN" altLang="en-US" sz="2400" b="1" dirty="0">
                <a:solidFill>
                  <a:prstClr val="black"/>
                </a:solidFill>
              </a:rPr>
              <a:t>從 來 沒 有 人 恨 惡 自 己 的 身 子 ， </a:t>
            </a:r>
            <a:r>
              <a:rPr lang="zh-CN" altLang="en-US" sz="2400" b="1" dirty="0">
                <a:solidFill>
                  <a:srgbClr val="FF0000"/>
                </a:solidFill>
              </a:rPr>
              <a:t>總 是 </a:t>
            </a:r>
            <a:r>
              <a:rPr lang="zh-CN" altLang="en-US" sz="2400" b="1" u="sng" dirty="0">
                <a:solidFill>
                  <a:srgbClr val="FF0000"/>
                </a:solidFill>
              </a:rPr>
              <a:t>保 養 顧 惜 ， 正 像 基 督 待 教 會 一 樣 </a:t>
            </a:r>
            <a:r>
              <a:rPr lang="zh-CN" altLang="en-US" sz="2400" b="1" dirty="0">
                <a:solidFill>
                  <a:prstClr val="black"/>
                </a:solidFill>
              </a:rPr>
              <a:t>，</a:t>
            </a:r>
            <a:r>
              <a:rPr lang="en-US" sz="2400" dirty="0">
                <a:solidFill>
                  <a:prstClr val="black"/>
                </a:solidFill>
              </a:rPr>
              <a:t> 30 </a:t>
            </a:r>
            <a:r>
              <a:rPr lang="zh-CN" altLang="en-US" sz="2400" b="1" dirty="0">
                <a:solidFill>
                  <a:prstClr val="black"/>
                </a:solidFill>
              </a:rPr>
              <a:t>因 我 們 是 他 身 上 的 肢 體 （ 有 古 卷 在 此 有 ： 就 是 他 的 骨 他 的 肉 ） 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。</a:t>
            </a:r>
            <a:endParaRPr lang="en-US" altLang="zh-CN" sz="2400" b="1" dirty="0" smtClean="0">
              <a:solidFill>
                <a:prstClr val="black"/>
              </a:solidFill>
            </a:endParaRPr>
          </a:p>
          <a:p>
            <a:endParaRPr lang="en-US" sz="2400" b="1" dirty="0">
              <a:solidFill>
                <a:prstClr val="black"/>
              </a:solidFill>
            </a:endParaRPr>
          </a:p>
          <a:p>
            <a:r>
              <a:rPr lang="zh-CN" altLang="en-US" sz="2800" b="1" u="sng" dirty="0">
                <a:solidFill>
                  <a:srgbClr val="FF0000"/>
                </a:solidFill>
              </a:rPr>
              <a:t>保 養 顧 惜 </a:t>
            </a:r>
            <a:endParaRPr lang="en-US" altLang="zh-CN" sz="2800" b="1" u="sng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prstClr val="black"/>
                </a:solidFill>
              </a:rPr>
              <a:t>Feed </a:t>
            </a:r>
            <a:r>
              <a:rPr lang="zh-CN" altLang="en-US" sz="2800" b="1" dirty="0">
                <a:solidFill>
                  <a:prstClr val="black"/>
                </a:solidFill>
              </a:rPr>
              <a:t>喂养 </a:t>
            </a:r>
            <a:r>
              <a:rPr lang="en-US" sz="2800" b="1" dirty="0" smtClean="0">
                <a:solidFill>
                  <a:prstClr val="black"/>
                </a:solidFill>
              </a:rPr>
              <a:t>and </a:t>
            </a:r>
            <a:r>
              <a:rPr lang="en-US" sz="2800" b="1" dirty="0">
                <a:solidFill>
                  <a:prstClr val="black"/>
                </a:solidFill>
              </a:rPr>
              <a:t>care 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照顾 </a:t>
            </a:r>
            <a:r>
              <a:rPr lang="en-US" sz="2800" b="1" dirty="0" smtClean="0">
                <a:solidFill>
                  <a:prstClr val="black"/>
                </a:solidFill>
              </a:rPr>
              <a:t>(</a:t>
            </a:r>
            <a:r>
              <a:rPr lang="en-US" sz="2800" b="1" dirty="0">
                <a:solidFill>
                  <a:prstClr val="black"/>
                </a:solidFill>
              </a:rPr>
              <a:t>NIV</a:t>
            </a:r>
            <a:r>
              <a:rPr lang="en-US" sz="2800" b="1" dirty="0" smtClean="0">
                <a:solidFill>
                  <a:prstClr val="black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prstClr val="black"/>
                </a:solidFill>
              </a:rPr>
              <a:t>N</a:t>
            </a:r>
            <a:r>
              <a:rPr lang="en-US" sz="2800" b="1" dirty="0" smtClean="0">
                <a:solidFill>
                  <a:prstClr val="black"/>
                </a:solidFill>
              </a:rPr>
              <a:t>ourishes </a:t>
            </a:r>
            <a:r>
              <a:rPr lang="zh-CN" altLang="en-US" sz="2800" b="1" dirty="0">
                <a:solidFill>
                  <a:prstClr val="black"/>
                </a:solidFill>
              </a:rPr>
              <a:t>滋养 </a:t>
            </a:r>
            <a:r>
              <a:rPr lang="en-US" sz="2800" b="1" dirty="0" smtClean="0">
                <a:solidFill>
                  <a:prstClr val="black"/>
                </a:solidFill>
              </a:rPr>
              <a:t>and cherishes 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珍</a:t>
            </a:r>
            <a:r>
              <a:rPr lang="zh-CN" altLang="en-US" sz="2800" b="1" dirty="0">
                <a:solidFill>
                  <a:prstClr val="black"/>
                </a:solidFill>
              </a:rPr>
              <a:t>惜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</a:rPr>
              <a:t>(ESV)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153455" y="3436254"/>
            <a:ext cx="778196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42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435608" y="-533400"/>
            <a:ext cx="7498080" cy="1905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en-US" altLang="zh-CN" sz="4000" b="1" u="sng" dirty="0" smtClean="0">
                <a:solidFill>
                  <a:prstClr val="black"/>
                </a:solidFill>
              </a:rPr>
              <a:t>3. </a:t>
            </a:r>
            <a:r>
              <a:rPr lang="zh-CN" altLang="en-US" sz="4000" b="1" u="sng" dirty="0" smtClean="0">
                <a:solidFill>
                  <a:prstClr val="black"/>
                </a:solidFill>
              </a:rPr>
              <a:t>效</a:t>
            </a:r>
            <a:r>
              <a:rPr lang="zh-CN" altLang="en-US" sz="4000" b="1" u="sng" dirty="0">
                <a:solidFill>
                  <a:prstClr val="black"/>
                </a:solidFill>
              </a:rPr>
              <a:t>法耶穌基督與教會的關</a:t>
            </a:r>
            <a:r>
              <a:rPr lang="zh-CN" altLang="en-US" sz="4000" b="1" u="sng" dirty="0" smtClean="0">
                <a:solidFill>
                  <a:prstClr val="black"/>
                </a:solidFill>
              </a:rPr>
              <a:t>係</a:t>
            </a:r>
            <a:endParaRPr lang="en-US" sz="3900" u="sng" dirty="0" smtClean="0"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zh-CN" altLang="en-US" sz="4000" b="1" dirty="0">
                <a:solidFill>
                  <a:prstClr val="black"/>
                </a:solidFill>
              </a:rPr>
              <a:t>以 弗 所 書</a:t>
            </a:r>
            <a:r>
              <a:rPr lang="en-US" sz="3900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5: 30 - 33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66800" y="1295400"/>
            <a:ext cx="7866888" cy="17526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30 </a:t>
            </a:r>
            <a:r>
              <a:rPr lang="zh-CN" altLang="en-US" sz="2800" b="1" dirty="0">
                <a:solidFill>
                  <a:prstClr val="black"/>
                </a:solidFill>
              </a:rPr>
              <a:t>因 我 們 是 </a:t>
            </a:r>
            <a:r>
              <a:rPr lang="zh-CN" altLang="en-US" sz="2800" b="1" u="sng" dirty="0">
                <a:solidFill>
                  <a:srgbClr val="FF0000"/>
                </a:solidFill>
              </a:rPr>
              <a:t>他 身 上 的 肢 體 </a:t>
            </a:r>
            <a:r>
              <a:rPr lang="zh-CN" altLang="en-US" sz="2800" b="1" u="sng" dirty="0">
                <a:solidFill>
                  <a:prstClr val="black"/>
                </a:solidFill>
              </a:rPr>
              <a:t>（ </a:t>
            </a:r>
            <a:r>
              <a:rPr lang="zh-CN" altLang="en-US" sz="2800" b="1" dirty="0">
                <a:solidFill>
                  <a:prstClr val="black"/>
                </a:solidFill>
              </a:rPr>
              <a:t>有 古 卷 在 此 有 ： 就 是 他 的 骨 他 的 肉 ） 。</a:t>
            </a:r>
            <a:r>
              <a:rPr lang="en-US" sz="2800" dirty="0">
                <a:solidFill>
                  <a:prstClr val="black"/>
                </a:solidFill>
              </a:rPr>
              <a:t> 31 </a:t>
            </a:r>
            <a:r>
              <a:rPr lang="zh-CN" altLang="en-US" sz="2800" b="1" dirty="0">
                <a:solidFill>
                  <a:prstClr val="black"/>
                </a:solidFill>
              </a:rPr>
              <a:t>為 這 個 緣 故 ， 人 要 離 開 父 母 ， 與 妻 子 </a:t>
            </a:r>
            <a:r>
              <a:rPr lang="zh-CN" altLang="en-US" sz="2800" b="1" dirty="0">
                <a:solidFill>
                  <a:srgbClr val="FF0000"/>
                </a:solidFill>
              </a:rPr>
              <a:t>連 合</a:t>
            </a:r>
            <a:r>
              <a:rPr lang="zh-CN" altLang="en-US" sz="2800" b="1" dirty="0">
                <a:solidFill>
                  <a:prstClr val="black"/>
                </a:solidFill>
              </a:rPr>
              <a:t> ， 二 人 </a:t>
            </a:r>
            <a:r>
              <a:rPr lang="zh-CN" altLang="en-US" sz="2800" b="1" dirty="0">
                <a:solidFill>
                  <a:srgbClr val="FF0000"/>
                </a:solidFill>
              </a:rPr>
              <a:t>成 為 一 體 </a:t>
            </a:r>
            <a:r>
              <a:rPr lang="zh-CN" altLang="en-US" sz="2800" b="1" dirty="0">
                <a:solidFill>
                  <a:prstClr val="black"/>
                </a:solidFill>
              </a:rPr>
              <a:t>。</a:t>
            </a:r>
            <a:r>
              <a:rPr lang="en-US" sz="2800" dirty="0">
                <a:solidFill>
                  <a:prstClr val="black"/>
                </a:solidFill>
              </a:rPr>
              <a:t> 32 </a:t>
            </a:r>
            <a:r>
              <a:rPr lang="zh-CN" altLang="en-US" sz="2800" b="1" dirty="0">
                <a:solidFill>
                  <a:prstClr val="black"/>
                </a:solidFill>
              </a:rPr>
              <a:t>這 是 </a:t>
            </a:r>
            <a:r>
              <a:rPr lang="zh-CN" altLang="en-US" sz="2800" b="1" u="sng" dirty="0">
                <a:solidFill>
                  <a:srgbClr val="FF0000"/>
                </a:solidFill>
              </a:rPr>
              <a:t>極 大 的 奧 祕 </a:t>
            </a:r>
            <a:r>
              <a:rPr lang="zh-CN" altLang="en-US" sz="2800" b="1" dirty="0">
                <a:solidFill>
                  <a:prstClr val="black"/>
                </a:solidFill>
              </a:rPr>
              <a:t>， 但 我 是 指 著 </a:t>
            </a:r>
            <a:r>
              <a:rPr lang="zh-CN" altLang="en-US" sz="2800" b="1" u="sng" dirty="0">
                <a:solidFill>
                  <a:srgbClr val="FF0000"/>
                </a:solidFill>
              </a:rPr>
              <a:t>基 督 和 教 會 說 的</a:t>
            </a:r>
            <a:r>
              <a:rPr lang="zh-CN" altLang="en-US" sz="2800" b="1" dirty="0">
                <a:solidFill>
                  <a:srgbClr val="FF0000"/>
                </a:solidFill>
              </a:rPr>
              <a:t> </a:t>
            </a:r>
            <a:r>
              <a:rPr lang="zh-CN" altLang="en-US" sz="2800" b="1" dirty="0">
                <a:solidFill>
                  <a:prstClr val="black"/>
                </a:solidFill>
              </a:rPr>
              <a:t>。</a:t>
            </a:r>
            <a:r>
              <a:rPr lang="en-US" sz="2800" dirty="0">
                <a:solidFill>
                  <a:prstClr val="black"/>
                </a:solidFill>
              </a:rPr>
              <a:t> 33 </a:t>
            </a:r>
            <a:r>
              <a:rPr lang="zh-CN" altLang="en-US" sz="2800" b="1" dirty="0">
                <a:solidFill>
                  <a:prstClr val="black"/>
                </a:solidFill>
              </a:rPr>
              <a:t>然 而 ， 你 們 各 人 </a:t>
            </a:r>
            <a:r>
              <a:rPr lang="zh-CN" altLang="en-US" sz="2800" b="1" dirty="0">
                <a:solidFill>
                  <a:srgbClr val="FF0000"/>
                </a:solidFill>
              </a:rPr>
              <a:t>都 當 </a:t>
            </a:r>
            <a:r>
              <a:rPr lang="zh-CN" altLang="en-US" sz="2800" b="1" u="sng" dirty="0">
                <a:solidFill>
                  <a:srgbClr val="FF0000"/>
                </a:solidFill>
              </a:rPr>
              <a:t>愛 妻 子 </a:t>
            </a:r>
            <a:r>
              <a:rPr lang="zh-CN" altLang="en-US" sz="2800" b="1" dirty="0">
                <a:solidFill>
                  <a:srgbClr val="FF0000"/>
                </a:solidFill>
              </a:rPr>
              <a:t>， 如 同 愛 自 己 一 樣 </a:t>
            </a:r>
            <a:r>
              <a:rPr lang="zh-CN" altLang="en-US" sz="2800" b="1" dirty="0">
                <a:solidFill>
                  <a:prstClr val="black"/>
                </a:solidFill>
              </a:rPr>
              <a:t>。 妻 子 也 當 </a:t>
            </a:r>
            <a:r>
              <a:rPr lang="zh-CN" altLang="en-US" sz="2800" b="1" u="sng" dirty="0">
                <a:solidFill>
                  <a:srgbClr val="FF0000"/>
                </a:solidFill>
              </a:rPr>
              <a:t>敬 重 他 的 丈 夫 </a:t>
            </a:r>
            <a:r>
              <a:rPr lang="zh-CN" altLang="en-US" sz="2800" b="1" dirty="0">
                <a:solidFill>
                  <a:prstClr val="black"/>
                </a:solidFill>
              </a:rPr>
              <a:t>。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endParaRPr lang="en-US" sz="2800" dirty="0">
              <a:solidFill>
                <a:srgbClr val="4F271C">
                  <a:shade val="30000"/>
                  <a:satMod val="150000"/>
                </a:srgbClr>
              </a:solidFill>
            </a:endParaRPr>
          </a:p>
          <a:p>
            <a:endParaRPr lang="en-US" dirty="0" smtClean="0">
              <a:solidFill>
                <a:srgbClr val="4F271C">
                  <a:shade val="30000"/>
                  <a:satMod val="150000"/>
                </a:srgbClr>
              </a:solidFill>
            </a:endParaRPr>
          </a:p>
          <a:p>
            <a:endParaRPr lang="en-US" dirty="0" smtClean="0">
              <a:solidFill>
                <a:srgbClr val="4F271C">
                  <a:shade val="30000"/>
                  <a:satMod val="1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85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0" y="285307"/>
            <a:ext cx="990600" cy="140527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r>
              <a:rPr lang="zh-CN" altLang="en-US" sz="2400" b="1" dirty="0" smtClean="0">
                <a:solidFill>
                  <a:prstClr val="black"/>
                </a:solidFill>
              </a:rPr>
              <a:t>以 </a:t>
            </a:r>
            <a:r>
              <a:rPr lang="zh-CN" altLang="en-US" sz="2400" b="1" dirty="0">
                <a:solidFill>
                  <a:prstClr val="black"/>
                </a:solidFill>
              </a:rPr>
              <a:t>弗 所 書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5: 21 - 33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120140" y="1146624"/>
            <a:ext cx="8023860" cy="44958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21 </a:t>
            </a:r>
            <a:r>
              <a:rPr lang="zh-CN" altLang="en-US" b="1" dirty="0">
                <a:solidFill>
                  <a:prstClr val="black"/>
                </a:solidFill>
              </a:rPr>
              <a:t>又 當 存 敬 畏 基 督 的 心 ， 彼 此 順 服 。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22 </a:t>
            </a:r>
            <a:r>
              <a:rPr lang="zh-CN" altLang="en-US" b="1" dirty="0">
                <a:solidFill>
                  <a:prstClr val="black"/>
                </a:solidFill>
              </a:rPr>
              <a:t>你 們 作 妻 子 的 ， 當 順 服 自 己 的 丈 夫 ， 如 同 順 服 主 。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23 </a:t>
            </a:r>
            <a:r>
              <a:rPr lang="zh-CN" altLang="en-US" b="1" dirty="0">
                <a:solidFill>
                  <a:prstClr val="black"/>
                </a:solidFill>
              </a:rPr>
              <a:t>因 為 丈 夫 是 妻 子 的 頭 ， </a:t>
            </a:r>
            <a:r>
              <a:rPr lang="zh-CN" altLang="en-US" b="1" u="sng" dirty="0">
                <a:solidFill>
                  <a:srgbClr val="FF0000"/>
                </a:solidFill>
              </a:rPr>
              <a:t>如 同 基 督 是 教 會 的 頭 </a:t>
            </a:r>
            <a:r>
              <a:rPr lang="zh-CN" altLang="en-US" b="1" dirty="0">
                <a:solidFill>
                  <a:srgbClr val="FF0000"/>
                </a:solidFill>
              </a:rPr>
              <a:t>； </a:t>
            </a:r>
            <a:r>
              <a:rPr lang="zh-CN" altLang="en-US" b="1" dirty="0">
                <a:solidFill>
                  <a:prstClr val="black"/>
                </a:solidFill>
              </a:rPr>
              <a:t>他 又 是 教 會 全 體 的 救 主 。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24 </a:t>
            </a:r>
            <a:r>
              <a:rPr lang="zh-CN" altLang="en-US" b="1" u="sng" dirty="0">
                <a:solidFill>
                  <a:srgbClr val="FF0000"/>
                </a:solidFill>
              </a:rPr>
              <a:t>教 會 怎 樣 順 服 基 督 </a:t>
            </a:r>
            <a:r>
              <a:rPr lang="zh-CN" altLang="en-US" b="1" dirty="0">
                <a:solidFill>
                  <a:prstClr val="black"/>
                </a:solidFill>
              </a:rPr>
              <a:t>， 妻 子 也 要 怎 樣 凡 事 順 服 丈 夫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25</a:t>
            </a:r>
            <a:r>
              <a:rPr lang="en-US" b="1" dirty="0">
                <a:solidFill>
                  <a:prstClr val="black"/>
                </a:solidFill>
              </a:rPr>
              <a:t> </a:t>
            </a:r>
            <a:r>
              <a:rPr lang="zh-CN" altLang="en-US" b="1" dirty="0">
                <a:solidFill>
                  <a:prstClr val="black"/>
                </a:solidFill>
              </a:rPr>
              <a:t>你 們 作 丈 夫 的 ， 要 愛 你 們 的 妻 子 ， </a:t>
            </a:r>
            <a:r>
              <a:rPr lang="zh-CN" altLang="en-US" b="1" u="sng" dirty="0">
                <a:solidFill>
                  <a:srgbClr val="FF0000"/>
                </a:solidFill>
              </a:rPr>
              <a:t>正 如 基 督 愛 教 會 </a:t>
            </a:r>
            <a:r>
              <a:rPr lang="zh-CN" altLang="en-US" b="1" dirty="0">
                <a:solidFill>
                  <a:prstClr val="black"/>
                </a:solidFill>
              </a:rPr>
              <a:t>， 為 教 會 捨 己 。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26 </a:t>
            </a:r>
            <a:r>
              <a:rPr lang="zh-CN" altLang="en-US" b="1" dirty="0">
                <a:solidFill>
                  <a:prstClr val="black"/>
                </a:solidFill>
              </a:rPr>
              <a:t>要 用 水 藉 著 道 把 教 會 洗 淨 ， 成 為 聖 潔 ，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27 </a:t>
            </a:r>
            <a:r>
              <a:rPr lang="zh-CN" altLang="en-US" b="1" dirty="0">
                <a:solidFill>
                  <a:prstClr val="black"/>
                </a:solidFill>
              </a:rPr>
              <a:t>可 以 獻 給 自 己 ， </a:t>
            </a:r>
            <a:r>
              <a:rPr lang="zh-CN" altLang="en-US" b="1" u="sng" dirty="0">
                <a:solidFill>
                  <a:srgbClr val="FF0000"/>
                </a:solidFill>
              </a:rPr>
              <a:t>作 個 榮 耀 的 教 會 </a:t>
            </a:r>
            <a:r>
              <a:rPr lang="zh-CN" altLang="en-US" b="1" dirty="0">
                <a:solidFill>
                  <a:prstClr val="black"/>
                </a:solidFill>
              </a:rPr>
              <a:t>， 毫 無 玷 污 、 皺 紋 等 類 的 病 ， 乃 是 聖 潔 沒 有 瑕 疵 的</a:t>
            </a:r>
            <a:r>
              <a:rPr lang="en-US" b="1" dirty="0">
                <a:solidFill>
                  <a:prstClr val="black"/>
                </a:solidFill>
              </a:rPr>
              <a:t> 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28 </a:t>
            </a:r>
            <a:r>
              <a:rPr lang="zh-CN" altLang="en-US" b="1" dirty="0">
                <a:solidFill>
                  <a:prstClr val="black"/>
                </a:solidFill>
              </a:rPr>
              <a:t>丈 夫 也 當 照 樣 愛 妻 子 ， 如 同 愛 自 己 的 身 子 ； 愛 妻 子 便 是 愛 自 己 了 。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29 </a:t>
            </a:r>
            <a:r>
              <a:rPr lang="zh-CN" altLang="en-US" b="1" dirty="0">
                <a:solidFill>
                  <a:prstClr val="black"/>
                </a:solidFill>
              </a:rPr>
              <a:t>從 來 沒 有 人 恨 惡 自 己 的 身 子 ， 總 是 保 養 顧 惜 ， </a:t>
            </a:r>
            <a:r>
              <a:rPr lang="zh-CN" altLang="en-US" b="1" u="sng" dirty="0">
                <a:solidFill>
                  <a:srgbClr val="FF0000"/>
                </a:solidFill>
              </a:rPr>
              <a:t>正 像 基 督 待 教 會 一 樣 </a:t>
            </a:r>
            <a:r>
              <a:rPr lang="zh-CN" altLang="en-US" b="1" dirty="0">
                <a:solidFill>
                  <a:prstClr val="black"/>
                </a:solidFill>
              </a:rPr>
              <a:t>，</a:t>
            </a:r>
            <a:r>
              <a:rPr lang="en-US" dirty="0">
                <a:solidFill>
                  <a:prstClr val="black"/>
                </a:solidFill>
              </a:rPr>
              <a:t> 30 </a:t>
            </a:r>
            <a:r>
              <a:rPr lang="zh-CN" altLang="en-US" b="1" dirty="0">
                <a:solidFill>
                  <a:prstClr val="black"/>
                </a:solidFill>
              </a:rPr>
              <a:t>因 我 們 是 他 身 上 的 肢 體 （ 有 古 卷 在 此 有 ： 就 是 他 的 骨 他 的 肉 ） 。</a:t>
            </a:r>
            <a:r>
              <a:rPr lang="en-US" dirty="0">
                <a:solidFill>
                  <a:prstClr val="black"/>
                </a:solidFill>
              </a:rPr>
              <a:t> 31 </a:t>
            </a:r>
            <a:r>
              <a:rPr lang="zh-CN" altLang="en-US" b="1" dirty="0">
                <a:solidFill>
                  <a:prstClr val="black"/>
                </a:solidFill>
              </a:rPr>
              <a:t>為 這 個 緣 故 ， 人 要 離 開 父 母 ， 與 妻 子 連 合 ， 二 人 成 為 一 體 。</a:t>
            </a:r>
            <a:r>
              <a:rPr lang="en-US" dirty="0">
                <a:solidFill>
                  <a:prstClr val="black"/>
                </a:solidFill>
              </a:rPr>
              <a:t> 32 </a:t>
            </a:r>
            <a:r>
              <a:rPr lang="zh-CN" altLang="en-US" b="1" dirty="0">
                <a:solidFill>
                  <a:prstClr val="black"/>
                </a:solidFill>
              </a:rPr>
              <a:t>這 是 極 大 的 奧 祕 ， 但 我 是 指 著 </a:t>
            </a:r>
            <a:r>
              <a:rPr lang="zh-CN" altLang="en-US" b="1" u="sng" dirty="0">
                <a:solidFill>
                  <a:srgbClr val="FF0000"/>
                </a:solidFill>
              </a:rPr>
              <a:t>基 督 和 教 會 </a:t>
            </a:r>
            <a:r>
              <a:rPr lang="zh-CN" altLang="en-US" b="1" dirty="0">
                <a:solidFill>
                  <a:prstClr val="black"/>
                </a:solidFill>
              </a:rPr>
              <a:t>說 的 。</a:t>
            </a:r>
            <a:r>
              <a:rPr lang="en-US" dirty="0">
                <a:solidFill>
                  <a:prstClr val="black"/>
                </a:solidFill>
              </a:rPr>
              <a:t> 33 </a:t>
            </a:r>
            <a:r>
              <a:rPr lang="zh-CN" altLang="en-US" b="1" dirty="0">
                <a:solidFill>
                  <a:prstClr val="black"/>
                </a:solidFill>
              </a:rPr>
              <a:t>然 而 ， 你 們 各 人 都 當 愛 妻 子 ， 如 同 愛 自 己 一 樣 。 妻 子 也 當 敬 重 他 的 丈 夫 。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4F271C">
                    <a:shade val="30000"/>
                    <a:satMod val="150000"/>
                  </a:srgbClr>
                </a:solidFill>
              </a:rPr>
              <a:t>.</a:t>
            </a:r>
          </a:p>
          <a:p>
            <a:pPr marL="27432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1600" dirty="0" smtClean="0">
              <a:solidFill>
                <a:srgbClr val="4F271C">
                  <a:shade val="30000"/>
                  <a:satMod val="150000"/>
                </a:srgbClr>
              </a:solidFill>
            </a:endParaRPr>
          </a:p>
          <a:p>
            <a:pPr marL="27432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1600" dirty="0">
              <a:solidFill>
                <a:srgbClr val="4F271C">
                  <a:shade val="30000"/>
                  <a:satMod val="1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20140" y="130626"/>
            <a:ext cx="7239000" cy="914400"/>
          </a:xfrm>
          <a:prstGeom prst="round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zh-CN" altLang="en-US" sz="3600" b="1" dirty="0">
                <a:solidFill>
                  <a:prstClr val="white"/>
                </a:solidFill>
              </a:rPr>
              <a:t>婚姻是耶穌基督與教會關係的表徵</a:t>
            </a:r>
            <a:endParaRPr lang="en-US" sz="3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08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-72656" y="7089"/>
            <a:ext cx="1368056" cy="138046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39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</a:rPr>
              <a:t>默想</a:t>
            </a:r>
            <a:endParaRPr lang="en-US" altLang="zh-CN" sz="3900" b="1" dirty="0" smtClean="0"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</a:endParaRPr>
          </a:p>
          <a:p>
            <a:r>
              <a:rPr lang="zh-CN" altLang="en-US" sz="39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</a:rPr>
              <a:t>問題</a:t>
            </a:r>
            <a:r>
              <a:rPr lang="en-US" sz="39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" y="5943600"/>
            <a:ext cx="1828800" cy="47625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132116" y="232224"/>
            <a:ext cx="7924800" cy="6187626"/>
          </a:xfrm>
        </p:spPr>
        <p:txBody>
          <a:bodyPr>
            <a:noAutofit/>
          </a:bodyPr>
          <a:lstStyle/>
          <a:p>
            <a:r>
              <a:rPr lang="zh-CN" altLang="en-US" sz="2800" b="1" u="sng" dirty="0" smtClean="0">
                <a:solidFill>
                  <a:srgbClr val="FF0000"/>
                </a:solidFill>
              </a:rPr>
              <a:t>作</a:t>
            </a:r>
            <a:r>
              <a:rPr lang="zh-CN" altLang="en-US" sz="2800" b="1" u="sng" dirty="0">
                <a:solidFill>
                  <a:srgbClr val="FF0000"/>
                </a:solidFill>
              </a:rPr>
              <a:t>丈夫和妻子的</a:t>
            </a:r>
            <a:r>
              <a:rPr lang="en-US" sz="2800" b="1" u="sng" dirty="0">
                <a:solidFill>
                  <a:srgbClr val="FF0000"/>
                </a:solidFill>
              </a:rPr>
              <a:t>-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zh-CN" altLang="en-US" sz="2800" b="1" dirty="0"/>
              <a:t>你的婚姻是否反映了基督與教會的關係呢</a:t>
            </a:r>
            <a:r>
              <a:rPr lang="zh-CN" altLang="en-US" sz="2800" b="1" dirty="0" smtClean="0"/>
              <a:t>？</a:t>
            </a:r>
            <a:endParaRPr lang="en-US" altLang="zh-CN" sz="2800" b="1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fontAlgn="ctr"/>
            <a:r>
              <a:rPr lang="zh-CN" altLang="en-US" sz="2800" b="1" u="sng" dirty="0">
                <a:solidFill>
                  <a:srgbClr val="FF0000"/>
                </a:solidFill>
              </a:rPr>
              <a:t>愛與順服的基礎</a:t>
            </a:r>
            <a:endParaRPr lang="en-US" sz="2800" b="1" u="sng" dirty="0">
              <a:solidFill>
                <a:srgbClr val="FF0000"/>
              </a:solidFill>
            </a:endParaRPr>
          </a:p>
          <a:p>
            <a:pPr marL="370332" indent="-342900" fontAlgn="ctr"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schemeClr val="tx2">
                    <a:shade val="30000"/>
                    <a:satMod val="150000"/>
                  </a:schemeClr>
                </a:solidFill>
              </a:rPr>
              <a:t>乃 要 被 聖 靈 充 滿；當 用 各 樣 的 智 慧 ， 把 基 督 的 道 理 豐 豐 富 富 的 存 在 心 裡；</a:t>
            </a:r>
            <a:endParaRPr lang="en-US" sz="2800" b="1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lvl="2" algn="l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zh-CN" altLang="en-US" sz="2800" b="1" u="sng" dirty="0" smtClean="0">
                <a:solidFill>
                  <a:srgbClr val="FF0000"/>
                </a:solidFill>
              </a:rPr>
              <a:t>作丈夫的</a:t>
            </a:r>
            <a:r>
              <a:rPr lang="en-US" sz="2800" b="1" u="sng" dirty="0" smtClean="0">
                <a:solidFill>
                  <a:srgbClr val="FF0000"/>
                </a:solidFill>
              </a:rPr>
              <a:t>-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zh-CN" altLang="en-US" sz="2800" b="1" dirty="0"/>
              <a:t>你要如何愛你的妻</a:t>
            </a:r>
            <a:r>
              <a:rPr lang="zh-CN" altLang="en-US" sz="2800" b="1" dirty="0" smtClean="0"/>
              <a:t>子像基督</a:t>
            </a:r>
            <a:r>
              <a:rPr lang="zh-CN" altLang="en-US" sz="2800" b="1" dirty="0"/>
              <a:t>愛教會 一樣</a:t>
            </a:r>
            <a:r>
              <a:rPr lang="zh-CN" altLang="en-US" sz="2800" b="1" dirty="0" smtClean="0"/>
              <a:t>？</a:t>
            </a:r>
            <a:endParaRPr lang="en-US" altLang="zh-CN" sz="2800" dirty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zh-CN" altLang="en-US" b="1" dirty="0" smtClean="0"/>
              <a:t>如</a:t>
            </a:r>
            <a:r>
              <a:rPr lang="zh-CN" altLang="en-US" b="1" dirty="0"/>
              <a:t>何用領袖</a:t>
            </a:r>
            <a:r>
              <a:rPr lang="en-US" b="1" dirty="0"/>
              <a:t>,</a:t>
            </a:r>
            <a:r>
              <a:rPr lang="zh-CN" altLang="en-US" b="1" dirty="0"/>
              <a:t>僕人</a:t>
            </a:r>
            <a:r>
              <a:rPr lang="en-US" b="1" dirty="0"/>
              <a:t>,</a:t>
            </a:r>
            <a:r>
              <a:rPr lang="zh-CN" altLang="en-US" b="1" dirty="0"/>
              <a:t>和保養</a:t>
            </a:r>
            <a:r>
              <a:rPr lang="zh-CN" altLang="en-US" b="1" dirty="0" smtClean="0"/>
              <a:t>顧惜</a:t>
            </a:r>
            <a:r>
              <a:rPr lang="zh-CN" altLang="en-US" b="1" dirty="0"/>
              <a:t>的心來愛她</a:t>
            </a:r>
            <a:r>
              <a:rPr lang="zh-CN" altLang="en-US" b="1" dirty="0" smtClean="0"/>
              <a:t>？</a:t>
            </a:r>
            <a:endParaRPr lang="en-US" dirty="0" smtClean="0"/>
          </a:p>
          <a:p>
            <a:r>
              <a:rPr lang="zh-CN" altLang="en-US" sz="2800" b="1" u="sng" dirty="0" smtClean="0">
                <a:solidFill>
                  <a:srgbClr val="FF0000"/>
                </a:solidFill>
              </a:rPr>
              <a:t>作</a:t>
            </a:r>
            <a:r>
              <a:rPr lang="zh-CN" altLang="en-US" sz="2800" b="1" u="sng" dirty="0">
                <a:solidFill>
                  <a:srgbClr val="FF0000"/>
                </a:solidFill>
              </a:rPr>
              <a:t>妻子</a:t>
            </a:r>
            <a:r>
              <a:rPr lang="zh-CN" altLang="en-US" sz="2800" b="1" u="sng" dirty="0" smtClean="0">
                <a:solidFill>
                  <a:srgbClr val="FF0000"/>
                </a:solidFill>
              </a:rPr>
              <a:t>的</a:t>
            </a:r>
            <a:r>
              <a:rPr lang="en-US" sz="2800" b="1" u="sng" dirty="0" smtClean="0">
                <a:solidFill>
                  <a:srgbClr val="FF0000"/>
                </a:solidFill>
              </a:rPr>
              <a:t>-</a:t>
            </a:r>
          </a:p>
          <a:p>
            <a:pPr marL="26987" lvl="0">
              <a:spcBef>
                <a:spcPts val="0"/>
              </a:spcBef>
            </a:pPr>
            <a:r>
              <a:rPr lang="zh-CN" altLang="en-US" sz="2800" b="1" dirty="0"/>
              <a:t>有什麽實際的方法來順服你的丈夫像</a:t>
            </a:r>
            <a:r>
              <a:rPr lang="zh-CN" altLang="en-US" sz="2800" b="1" dirty="0" smtClean="0"/>
              <a:t>教會順服基督</a:t>
            </a:r>
            <a:r>
              <a:rPr lang="zh-CN" altLang="en-US" sz="2800" b="1" dirty="0"/>
              <a:t>一樣</a:t>
            </a:r>
            <a:r>
              <a:rPr lang="zh-CN" altLang="en-US" sz="2800" b="1" dirty="0" smtClean="0"/>
              <a:t>？</a:t>
            </a:r>
            <a:endParaRPr lang="en-US" altLang="zh-CN" sz="2800" b="1" dirty="0" smtClean="0"/>
          </a:p>
          <a:p>
            <a:pPr marL="1377950" lvl="0" indent="-463550">
              <a:spcBef>
                <a:spcPts val="0"/>
              </a:spcBef>
              <a:buFont typeface="Arial" pitchFamily="34" charset="0"/>
              <a:buChar char="•"/>
            </a:pPr>
            <a:r>
              <a:rPr lang="zh-CN" altLang="en-US" sz="2800" b="1" dirty="0" smtClean="0"/>
              <a:t>如何敬重你</a:t>
            </a:r>
            <a:r>
              <a:rPr lang="zh-CN" altLang="en-US" sz="2800" b="1" dirty="0"/>
              <a:t>的丈</a:t>
            </a:r>
            <a:r>
              <a:rPr lang="zh-CN" altLang="en-US" sz="2800" b="1" dirty="0" smtClean="0"/>
              <a:t>夫</a:t>
            </a:r>
            <a:endParaRPr lang="en-US" altLang="zh-CN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0607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40678" y="-301176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4000" b="1" dirty="0">
                <a:solidFill>
                  <a:prstClr val="black"/>
                </a:solidFill>
              </a:rPr>
              <a:t>以 弗 所 書</a:t>
            </a:r>
            <a:r>
              <a:rPr lang="en-US" sz="4000" b="1" dirty="0">
                <a:solidFill>
                  <a:prstClr val="black"/>
                </a:solidFill>
              </a:rPr>
              <a:t> 5:21-27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26888" y="870852"/>
            <a:ext cx="8001000" cy="49530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3200" spc="-150" dirty="0">
                <a:solidFill>
                  <a:srgbClr val="0066FF"/>
                </a:solidFill>
              </a:rPr>
              <a:t>21 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又 當 存 敬 畏 基 督 的 心 ， 彼 此 順 服 。</a:t>
            </a:r>
            <a:endParaRPr lang="en-US" sz="3200" spc="-150" dirty="0">
              <a:solidFill>
                <a:prstClr val="black"/>
              </a:solidFill>
            </a:endParaRPr>
          </a:p>
          <a:p>
            <a:r>
              <a:rPr lang="en-US" sz="3200" spc="-150" dirty="0">
                <a:solidFill>
                  <a:srgbClr val="0066FF"/>
                </a:solidFill>
              </a:rPr>
              <a:t>22 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你 們 作 妻 子 的 ， 當 順 服 自 己 的 丈 夫 ， 如 同 順 服 主 </a:t>
            </a:r>
            <a:r>
              <a:rPr lang="zh-CN" altLang="en-US" sz="3200" b="1" spc="-150" dirty="0" smtClean="0">
                <a:solidFill>
                  <a:prstClr val="black"/>
                </a:solidFill>
              </a:rPr>
              <a:t>。</a:t>
            </a:r>
            <a:r>
              <a:rPr lang="en-US" sz="3200" spc="-150" dirty="0">
                <a:solidFill>
                  <a:srgbClr val="0066FF"/>
                </a:solidFill>
              </a:rPr>
              <a:t>23 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因 為 丈 夫 是 妻 子 的 頭 ， 如 同 基 督 是 教 會 的 頭 ； 他 又 是 教 會 全 體 的 救 主 </a:t>
            </a:r>
            <a:r>
              <a:rPr lang="zh-CN" altLang="en-US" sz="3200" b="1" spc="-150" dirty="0" smtClean="0">
                <a:solidFill>
                  <a:prstClr val="black"/>
                </a:solidFill>
              </a:rPr>
              <a:t>。</a:t>
            </a:r>
            <a:r>
              <a:rPr lang="en-US" sz="3200" spc="-150" dirty="0">
                <a:solidFill>
                  <a:srgbClr val="0066FF"/>
                </a:solidFill>
              </a:rPr>
              <a:t>24 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教 會 怎 樣 順 服 基 督 ， 妻 子 也 要 怎 樣 凡 事 順 服 丈 夫 </a:t>
            </a:r>
            <a:r>
              <a:rPr lang="zh-CN" altLang="en-US" sz="3200" b="1" spc="-150" dirty="0" smtClean="0">
                <a:solidFill>
                  <a:prstClr val="black"/>
                </a:solidFill>
              </a:rPr>
              <a:t>。</a:t>
            </a:r>
            <a:r>
              <a:rPr lang="en-US" sz="3200" spc="-150" dirty="0">
                <a:solidFill>
                  <a:srgbClr val="0066FF"/>
                </a:solidFill>
              </a:rPr>
              <a:t>25</a:t>
            </a:r>
            <a:r>
              <a:rPr lang="en-US" sz="3200" b="1" spc="-150" dirty="0">
                <a:solidFill>
                  <a:prstClr val="black"/>
                </a:solidFill>
              </a:rPr>
              <a:t>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你 們 作 丈 夫 的 ， 要 愛 你 們 的 妻 子 ， 正 如 基 督 愛 教 會 ， 為 教 會 捨 己 </a:t>
            </a:r>
            <a:r>
              <a:rPr lang="zh-CN" altLang="en-US" sz="3200" b="1" spc="-150" dirty="0" smtClean="0">
                <a:solidFill>
                  <a:prstClr val="black"/>
                </a:solidFill>
              </a:rPr>
              <a:t>。</a:t>
            </a:r>
            <a:r>
              <a:rPr lang="en-US" sz="3200" spc="-150" dirty="0">
                <a:solidFill>
                  <a:srgbClr val="0066FF"/>
                </a:solidFill>
              </a:rPr>
              <a:t>26 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要 用 水 藉 著 道 把 教 會 洗 淨 ， 成 為 聖 潔 </a:t>
            </a:r>
            <a:r>
              <a:rPr lang="zh-CN" altLang="en-US" sz="3200" b="1" spc="-150" dirty="0" smtClean="0">
                <a:solidFill>
                  <a:prstClr val="black"/>
                </a:solidFill>
              </a:rPr>
              <a:t>，</a:t>
            </a:r>
            <a:r>
              <a:rPr lang="en-US" sz="3200" spc="-150" dirty="0">
                <a:solidFill>
                  <a:srgbClr val="0066FF"/>
                </a:solidFill>
              </a:rPr>
              <a:t>27</a:t>
            </a:r>
            <a:r>
              <a:rPr lang="en-US" sz="3200" b="1" spc="-150" dirty="0">
                <a:solidFill>
                  <a:prstClr val="black"/>
                </a:solidFill>
              </a:rPr>
              <a:t>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可 以 獻 給 自 己 ， 作 個 榮 耀 的 教 會 ， 毫 無 玷 污 、 皺 紋 等 類 的 病 ， 乃 是 聖 潔 沒 有 瑕 疵 的</a:t>
            </a:r>
            <a:r>
              <a:rPr lang="en-US" sz="3200" b="1" spc="-150" dirty="0">
                <a:solidFill>
                  <a:prstClr val="black"/>
                </a:solidFill>
              </a:rPr>
              <a:t> </a:t>
            </a:r>
            <a:endParaRPr lang="en-US" sz="3200" spc="-150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3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/>
          <p:cNvSpPr txBox="1">
            <a:spLocks/>
          </p:cNvSpPr>
          <p:nvPr/>
        </p:nvSpPr>
        <p:spPr>
          <a:xfrm>
            <a:off x="1019628" y="903510"/>
            <a:ext cx="8153400" cy="37338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3200" spc="-150" dirty="0" smtClean="0">
                <a:solidFill>
                  <a:srgbClr val="0066FF"/>
                </a:solidFill>
              </a:rPr>
              <a:t>28</a:t>
            </a:r>
            <a:r>
              <a:rPr lang="en-US" sz="3200" spc="-150" dirty="0">
                <a:solidFill>
                  <a:prstClr val="black"/>
                </a:solidFill>
              </a:rPr>
              <a:t>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丈 夫 也 當 照 樣 愛 妻 子 ， 如 同 愛 自 己 的 身 子 ； 愛 妻 子 便 是 愛 自 己 了 </a:t>
            </a:r>
            <a:r>
              <a:rPr lang="zh-CN" altLang="en-US" sz="3200" b="1" spc="-150" dirty="0" smtClean="0">
                <a:solidFill>
                  <a:prstClr val="black"/>
                </a:solidFill>
              </a:rPr>
              <a:t>。</a:t>
            </a:r>
            <a:r>
              <a:rPr lang="en-US" sz="3200" spc="-150" dirty="0" smtClean="0">
                <a:solidFill>
                  <a:srgbClr val="0066FF"/>
                </a:solidFill>
              </a:rPr>
              <a:t>29</a:t>
            </a:r>
            <a:r>
              <a:rPr lang="en-US" sz="3200" spc="-150" dirty="0">
                <a:solidFill>
                  <a:srgbClr val="0066FF"/>
                </a:solidFill>
              </a:rPr>
              <a:t>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從 來 沒 有 人 恨 惡 自 己 的 身 子 ， 總 是 保 養 顧 惜 ， 正 像 基 督 待 教 會 一 樣 ，</a:t>
            </a:r>
            <a:r>
              <a:rPr lang="en-US" sz="3200" spc="-150" dirty="0">
                <a:solidFill>
                  <a:prstClr val="black"/>
                </a:solidFill>
              </a:rPr>
              <a:t> </a:t>
            </a:r>
            <a:r>
              <a:rPr lang="en-US" sz="3200" spc="-150" dirty="0">
                <a:solidFill>
                  <a:srgbClr val="0066FF"/>
                </a:solidFill>
              </a:rPr>
              <a:t>30 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因 我 們 是 他 身 上 的 肢 體 （ 有 古 卷 在 此 有 ： 就 是 他 的 骨 他 的 肉 ） 。</a:t>
            </a:r>
            <a:r>
              <a:rPr lang="en-US" sz="3200" spc="-150" dirty="0">
                <a:solidFill>
                  <a:prstClr val="black"/>
                </a:solidFill>
              </a:rPr>
              <a:t> </a:t>
            </a:r>
            <a:r>
              <a:rPr lang="en-US" sz="3200" spc="-150" dirty="0">
                <a:solidFill>
                  <a:srgbClr val="0066FF"/>
                </a:solidFill>
              </a:rPr>
              <a:t>31 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為 這 個 緣 故 ， 人 要 離 開 父 母 ， 與 妻 子 連 合 ， 二 人 成 為 一 體 。</a:t>
            </a:r>
            <a:r>
              <a:rPr lang="en-US" sz="3200" spc="-150" dirty="0">
                <a:solidFill>
                  <a:prstClr val="black"/>
                </a:solidFill>
              </a:rPr>
              <a:t> </a:t>
            </a:r>
            <a:r>
              <a:rPr lang="en-US" sz="3200" spc="-150" dirty="0">
                <a:solidFill>
                  <a:srgbClr val="0066FF"/>
                </a:solidFill>
              </a:rPr>
              <a:t>32 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這 是 極 大 的 奧 祕 ， 但 我 是 指 著 基 督 和 教 會 說 的 。</a:t>
            </a:r>
            <a:r>
              <a:rPr lang="en-US" sz="3200" spc="-150" dirty="0">
                <a:solidFill>
                  <a:prstClr val="black"/>
                </a:solidFill>
              </a:rPr>
              <a:t> </a:t>
            </a:r>
            <a:r>
              <a:rPr lang="en-US" sz="3200" spc="-150" dirty="0">
                <a:solidFill>
                  <a:srgbClr val="0066FF"/>
                </a:solidFill>
              </a:rPr>
              <a:t>33 </a:t>
            </a:r>
            <a:r>
              <a:rPr lang="zh-CN" altLang="en-US" sz="3200" b="1" spc="-150" dirty="0">
                <a:solidFill>
                  <a:prstClr val="black"/>
                </a:solidFill>
              </a:rPr>
              <a:t>然 而 ， 你 們 各 人 都 當 愛 妻 子 ， 如 同 愛 自 己 一 樣 。 妻 子 也 當 敬 重 他 的 丈 夫 。</a:t>
            </a:r>
            <a:r>
              <a:rPr lang="en-US" sz="3200" spc="-150" dirty="0">
                <a:solidFill>
                  <a:prstClr val="black"/>
                </a:solidFill>
              </a:rPr>
              <a:t> </a:t>
            </a:r>
            <a:r>
              <a:rPr lang="en-US" sz="3200" spc="-150" dirty="0" smtClean="0">
                <a:solidFill>
                  <a:srgbClr val="4F271C">
                    <a:shade val="30000"/>
                    <a:satMod val="150000"/>
                  </a:srgbClr>
                </a:solidFill>
              </a:rPr>
              <a:t>.</a:t>
            </a:r>
          </a:p>
          <a:p>
            <a:pPr marL="27432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2400" dirty="0">
              <a:solidFill>
                <a:srgbClr val="4F271C">
                  <a:shade val="30000"/>
                  <a:satMod val="150000"/>
                </a:srgb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02792" y="-301176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 </a:t>
            </a:r>
            <a:r>
              <a:rPr lang="zh-CN" altLang="en-US" sz="4000" b="1" dirty="0">
                <a:solidFill>
                  <a:prstClr val="black"/>
                </a:solidFill>
              </a:rPr>
              <a:t>以 弗 所 書</a:t>
            </a:r>
            <a:r>
              <a:rPr lang="en-US" sz="4000" b="1" dirty="0">
                <a:solidFill>
                  <a:prstClr val="black"/>
                </a:solidFill>
              </a:rPr>
              <a:t> 5:28-33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26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-19050" y="5791200"/>
            <a:ext cx="1146175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</a:rPr>
              <a:t>Page</a:t>
            </a:r>
            <a:fld id="{7AF82A3A-5851-4CC9-9074-F699C941C4E8}" type="slidenum">
              <a:rPr lang="en-US" alt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66800" y="228600"/>
            <a:ext cx="7315200" cy="92551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marL="80963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altLang="en-US" sz="4400" b="1" dirty="0" smtClean="0">
                <a:solidFill>
                  <a:srgbClr val="FFFFFF"/>
                </a:solidFill>
              </a:rPr>
              <a:t>1</a:t>
            </a:r>
            <a:r>
              <a:rPr lang="en-US" altLang="zh-CN" sz="4400" b="1" dirty="0" smtClean="0">
                <a:solidFill>
                  <a:srgbClr val="FFFFFF"/>
                </a:solidFill>
                <a:cs typeface="华文中宋"/>
              </a:rPr>
              <a:t>.</a:t>
            </a:r>
            <a:r>
              <a:rPr lang="zh-CN" altLang="en-US" sz="4400" b="1" dirty="0" smtClean="0">
                <a:solidFill>
                  <a:srgbClr val="FFFFFF"/>
                </a:solidFill>
                <a:cs typeface="华文中宋"/>
              </a:rPr>
              <a:t>愛與順服的基礎</a:t>
            </a:r>
            <a:endParaRPr lang="en-US" altLang="zh-TW" sz="4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3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55192" y="-381000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4000" b="1" dirty="0">
                <a:solidFill>
                  <a:prstClr val="black"/>
                </a:solidFill>
              </a:rPr>
              <a:t>以 弗 所 書</a:t>
            </a:r>
            <a:r>
              <a:rPr lang="en-US" sz="4000" b="1" dirty="0">
                <a:solidFill>
                  <a:prstClr val="black"/>
                </a:solidFill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</a:rPr>
              <a:t>5:21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143000" y="838200"/>
            <a:ext cx="8001000" cy="49530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3000" b="1" dirty="0">
                <a:solidFill>
                  <a:prstClr val="black"/>
                </a:solidFill>
              </a:rPr>
              <a:t>21 </a:t>
            </a:r>
            <a:r>
              <a:rPr lang="zh-CN" altLang="en-US" sz="3000" b="1" dirty="0">
                <a:solidFill>
                  <a:prstClr val="black"/>
                </a:solidFill>
              </a:rPr>
              <a:t>又 當 存 敬 畏 基 督 的 心 ， </a:t>
            </a:r>
            <a:r>
              <a:rPr lang="zh-CN" altLang="en-US" sz="3000" b="1" dirty="0">
                <a:solidFill>
                  <a:srgbClr val="FF0000"/>
                </a:solidFill>
              </a:rPr>
              <a:t>彼 此</a:t>
            </a:r>
            <a:r>
              <a:rPr lang="zh-CN" altLang="en-US" sz="3000" b="1" dirty="0">
                <a:solidFill>
                  <a:prstClr val="black"/>
                </a:solidFill>
              </a:rPr>
              <a:t> </a:t>
            </a:r>
            <a:r>
              <a:rPr lang="zh-CN" altLang="en-US" sz="3000" b="1" dirty="0">
                <a:solidFill>
                  <a:srgbClr val="FF0000"/>
                </a:solidFill>
              </a:rPr>
              <a:t>順 服</a:t>
            </a:r>
            <a:r>
              <a:rPr lang="zh-CN" altLang="en-US" sz="3000" b="1" dirty="0">
                <a:solidFill>
                  <a:prstClr val="black"/>
                </a:solidFill>
              </a:rPr>
              <a:t> </a:t>
            </a:r>
            <a:r>
              <a:rPr lang="zh-CN" altLang="en-US" sz="3000" b="1" dirty="0" smtClean="0">
                <a:solidFill>
                  <a:prstClr val="black"/>
                </a:solidFill>
              </a:rPr>
              <a:t>。</a:t>
            </a:r>
            <a:endParaRPr lang="en-US" altLang="zh-CN" sz="3000" b="1" dirty="0">
              <a:solidFill>
                <a:prstClr val="black"/>
              </a:solidFill>
            </a:endParaRPr>
          </a:p>
          <a:p>
            <a:endParaRPr lang="en-US" sz="2800" b="1" dirty="0">
              <a:solidFill>
                <a:prstClr val="black"/>
              </a:solidFill>
            </a:endParaRPr>
          </a:p>
          <a:p>
            <a:r>
              <a:rPr lang="zh-CN" altLang="en-US" sz="3000" b="1" dirty="0">
                <a:solidFill>
                  <a:prstClr val="black"/>
                </a:solidFill>
              </a:rPr>
              <a:t>順服</a:t>
            </a:r>
            <a:r>
              <a:rPr lang="en-US" sz="3000" b="1" dirty="0">
                <a:solidFill>
                  <a:prstClr val="black"/>
                </a:solidFill>
              </a:rPr>
              <a:t>(</a:t>
            </a:r>
            <a:r>
              <a:rPr lang="zh-CN" altLang="en-US" sz="3000" b="1" dirty="0">
                <a:solidFill>
                  <a:prstClr val="black"/>
                </a:solidFill>
              </a:rPr>
              <a:t>希臘文</a:t>
            </a:r>
            <a:r>
              <a:rPr lang="en-US" sz="3000" b="1" dirty="0">
                <a:solidFill>
                  <a:prstClr val="black"/>
                </a:solidFill>
              </a:rPr>
              <a:t>: </a:t>
            </a:r>
            <a:r>
              <a:rPr lang="el-GR" sz="3000" b="1" dirty="0" smtClean="0">
                <a:solidFill>
                  <a:prstClr val="black"/>
                </a:solidFill>
              </a:rPr>
              <a:t>ὑποτάσσω</a:t>
            </a:r>
            <a:r>
              <a:rPr lang="en-US" sz="3000" b="1" dirty="0" smtClean="0">
                <a:solidFill>
                  <a:prstClr val="black"/>
                </a:solidFill>
              </a:rPr>
              <a:t> - </a:t>
            </a:r>
            <a:r>
              <a:rPr lang="en-US" sz="3000" i="1" dirty="0" err="1">
                <a:solidFill>
                  <a:prstClr val="black"/>
                </a:solidFill>
              </a:rPr>
              <a:t>hypotassō</a:t>
            </a:r>
            <a:r>
              <a:rPr lang="en-US" sz="3000" b="1" dirty="0" smtClean="0">
                <a:solidFill>
                  <a:prstClr val="black"/>
                </a:solidFill>
              </a:rPr>
              <a:t>)</a:t>
            </a:r>
            <a:endParaRPr lang="en-US" sz="3000" dirty="0">
              <a:solidFill>
                <a:prstClr val="black"/>
              </a:solidFill>
            </a:endParaRPr>
          </a:p>
          <a:p>
            <a:endParaRPr lang="en-US" sz="2800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3000" b="1" dirty="0">
                <a:solidFill>
                  <a:prstClr val="black"/>
                </a:solidFill>
              </a:rPr>
              <a:t>出於自願的合作，讓步，承擔責任</a:t>
            </a:r>
            <a:endParaRPr lang="en-US" sz="3000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7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55192" y="-381000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4000" b="1" dirty="0">
                <a:solidFill>
                  <a:prstClr val="black"/>
                </a:solidFill>
              </a:rPr>
              <a:t>以 弗 所 書</a:t>
            </a:r>
            <a:r>
              <a:rPr lang="en-US" sz="4000" b="1" dirty="0">
                <a:solidFill>
                  <a:prstClr val="black"/>
                </a:solidFill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</a:rPr>
              <a:t>5:21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762000"/>
            <a:ext cx="8458200" cy="49530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3200" b="1" dirty="0">
                <a:solidFill>
                  <a:prstClr val="black"/>
                </a:solidFill>
              </a:rPr>
              <a:t>21 </a:t>
            </a:r>
            <a:r>
              <a:rPr lang="zh-CN" altLang="en-US" sz="3200" b="1" dirty="0">
                <a:solidFill>
                  <a:prstClr val="black"/>
                </a:solidFill>
              </a:rPr>
              <a:t>又 當 </a:t>
            </a:r>
            <a:r>
              <a:rPr lang="zh-CN" altLang="en-US" sz="3200" b="1" u="sng" dirty="0">
                <a:solidFill>
                  <a:srgbClr val="FF0000"/>
                </a:solidFill>
              </a:rPr>
              <a:t>存 敬 畏 基 督 的 心 </a:t>
            </a:r>
            <a:r>
              <a:rPr lang="zh-CN" altLang="en-US" sz="3200" b="1" dirty="0">
                <a:solidFill>
                  <a:prstClr val="black"/>
                </a:solidFill>
              </a:rPr>
              <a:t>， 彼 此 </a:t>
            </a:r>
            <a:r>
              <a:rPr lang="zh-CN" altLang="en-US" sz="3200" b="1" dirty="0">
                <a:solidFill>
                  <a:srgbClr val="FF0000"/>
                </a:solidFill>
              </a:rPr>
              <a:t>順 服</a:t>
            </a:r>
            <a:r>
              <a:rPr lang="zh-CN" altLang="en-US" sz="3200" b="1" dirty="0">
                <a:solidFill>
                  <a:prstClr val="black"/>
                </a:solidFill>
              </a:rPr>
              <a:t> </a:t>
            </a:r>
            <a:r>
              <a:rPr lang="zh-CN" altLang="en-US" sz="3200" b="1" dirty="0" smtClean="0">
                <a:solidFill>
                  <a:prstClr val="black"/>
                </a:solidFill>
              </a:rPr>
              <a:t>。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85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55192" y="-457200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4000" b="1" dirty="0">
                <a:solidFill>
                  <a:prstClr val="black"/>
                </a:solidFill>
              </a:rPr>
              <a:t>以 弗 所 書</a:t>
            </a:r>
            <a:r>
              <a:rPr lang="en-US" sz="4000" b="1" dirty="0">
                <a:solidFill>
                  <a:prstClr val="black"/>
                </a:solidFill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</a:rPr>
              <a:t>5:18-21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143000" y="496186"/>
            <a:ext cx="8001000" cy="4953000"/>
          </a:xfrm>
          <a:prstGeom prst="rect">
            <a:avLst/>
          </a:prstGeom>
          <a:noFill/>
        </p:spPr>
        <p:txBody>
          <a:bodyPr tIns="0">
            <a:no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18 </a:t>
            </a:r>
            <a:r>
              <a:rPr lang="zh-CN" altLang="en-US" sz="2400" b="1" dirty="0">
                <a:solidFill>
                  <a:prstClr val="black"/>
                </a:solidFill>
              </a:rPr>
              <a:t>不 要 醉 酒 ， 酒 能 使 人 放 蕩 ； </a:t>
            </a:r>
            <a:r>
              <a:rPr lang="zh-CN" altLang="en-US" sz="3200" b="1" u="sng" dirty="0">
                <a:solidFill>
                  <a:srgbClr val="FF0000"/>
                </a:solidFill>
              </a:rPr>
              <a:t>乃 要 被 聖 靈 充 滿 </a:t>
            </a:r>
            <a:r>
              <a:rPr lang="zh-CN" altLang="en-US" sz="2400" b="1" u="sng" dirty="0">
                <a:solidFill>
                  <a:srgbClr val="FF0000"/>
                </a:solidFill>
              </a:rPr>
              <a:t>。</a:t>
            </a:r>
            <a:endParaRPr lang="en-US" sz="2400" u="sng" dirty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prstClr val="black"/>
              </a:solidFill>
            </a:endParaRPr>
          </a:p>
          <a:p>
            <a:r>
              <a:rPr lang="en-US" sz="2400" b="1" dirty="0" smtClean="0">
                <a:solidFill>
                  <a:prstClr val="black"/>
                </a:solidFill>
              </a:rPr>
              <a:t>19</a:t>
            </a:r>
            <a:r>
              <a:rPr lang="en-US" sz="2400" b="1" dirty="0">
                <a:solidFill>
                  <a:prstClr val="black"/>
                </a:solidFill>
              </a:rPr>
              <a:t> </a:t>
            </a:r>
            <a:r>
              <a:rPr lang="zh-CN" altLang="en-US" sz="2400" b="1" dirty="0">
                <a:solidFill>
                  <a:prstClr val="black"/>
                </a:solidFill>
              </a:rPr>
              <a:t>當 </a:t>
            </a:r>
            <a:r>
              <a:rPr lang="zh-CN" altLang="en-US" sz="2400" b="1" dirty="0">
                <a:solidFill>
                  <a:srgbClr val="FF0000"/>
                </a:solidFill>
              </a:rPr>
              <a:t>用</a:t>
            </a:r>
            <a:r>
              <a:rPr lang="zh-CN" altLang="en-US" sz="2400" b="1" dirty="0">
                <a:solidFill>
                  <a:prstClr val="black"/>
                </a:solidFill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</a:rPr>
              <a:t>詩 章 、 頌 詞 、 靈 歌 、 彼 此 對 說 </a:t>
            </a:r>
            <a:r>
              <a:rPr lang="zh-CN" altLang="en-US" sz="2400" b="1" dirty="0">
                <a:solidFill>
                  <a:prstClr val="black"/>
                </a:solidFill>
              </a:rPr>
              <a:t>， </a:t>
            </a:r>
            <a:r>
              <a:rPr lang="zh-CN" altLang="en-US" sz="2400" b="1" dirty="0">
                <a:solidFill>
                  <a:srgbClr val="FF0000"/>
                </a:solidFill>
              </a:rPr>
              <a:t>口 唱 心 和 的 讚 美 主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。</a:t>
            </a:r>
            <a:r>
              <a:rPr lang="en-US" sz="2400" b="1" dirty="0" smtClean="0">
                <a:solidFill>
                  <a:prstClr val="black"/>
                </a:solidFill>
              </a:rPr>
              <a:t>20</a:t>
            </a:r>
            <a:r>
              <a:rPr lang="en-US" sz="2400" b="1" dirty="0">
                <a:solidFill>
                  <a:prstClr val="black"/>
                </a:solidFill>
              </a:rPr>
              <a:t> </a:t>
            </a:r>
            <a:r>
              <a:rPr lang="zh-CN" altLang="en-US" sz="2400" b="1" dirty="0">
                <a:solidFill>
                  <a:srgbClr val="FF0000"/>
                </a:solidFill>
              </a:rPr>
              <a:t>凡 事 </a:t>
            </a:r>
            <a:r>
              <a:rPr lang="zh-CN" altLang="en-US" sz="2400" b="1" dirty="0">
                <a:solidFill>
                  <a:prstClr val="black"/>
                </a:solidFill>
              </a:rPr>
              <a:t>要 奉 我 們 主 耶 穌 基 督 的 名 常 常 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    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感 </a:t>
            </a:r>
            <a:r>
              <a:rPr lang="zh-CN" altLang="en-US" sz="2400" b="1" dirty="0">
                <a:solidFill>
                  <a:srgbClr val="FF0000"/>
                </a:solidFill>
              </a:rPr>
              <a:t>謝 父 神 。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21 </a:t>
            </a:r>
            <a:r>
              <a:rPr lang="zh-CN" altLang="en-US" sz="2400" b="1" dirty="0">
                <a:solidFill>
                  <a:prstClr val="black"/>
                </a:solidFill>
              </a:rPr>
              <a:t>又 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當</a:t>
            </a:r>
            <a:r>
              <a:rPr lang="zh-CN" altLang="en-US" sz="2400" b="1" u="sng" dirty="0" smtClean="0">
                <a:solidFill>
                  <a:srgbClr val="FF0000"/>
                </a:solidFill>
              </a:rPr>
              <a:t>存 </a:t>
            </a:r>
            <a:r>
              <a:rPr lang="zh-CN" altLang="en-US" sz="2400" b="1" u="sng" dirty="0">
                <a:solidFill>
                  <a:srgbClr val="FF0000"/>
                </a:solidFill>
              </a:rPr>
              <a:t>敬 畏 基 督 的 心 ， 彼 此 </a:t>
            </a:r>
            <a:r>
              <a:rPr lang="zh-CN" altLang="en-US" sz="2400" b="1" u="sng" dirty="0" smtClean="0">
                <a:solidFill>
                  <a:srgbClr val="FF0000"/>
                </a:solidFill>
              </a:rPr>
              <a:t>    順 </a:t>
            </a:r>
            <a:r>
              <a:rPr lang="zh-CN" altLang="en-US" sz="2400" b="1" u="sng" dirty="0">
                <a:solidFill>
                  <a:srgbClr val="FF0000"/>
                </a:solidFill>
              </a:rPr>
              <a:t>服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。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r>
              <a:rPr lang="en-US" altLang="zh-CN" sz="2400" b="1" dirty="0" smtClean="0">
                <a:solidFill>
                  <a:prstClr val="black"/>
                </a:solidFill>
              </a:rPr>
              <a:t>…</a:t>
            </a:r>
            <a:r>
              <a:rPr lang="zh-CN" altLang="en-US" sz="2400" b="1" dirty="0">
                <a:solidFill>
                  <a:prstClr val="black"/>
                </a:solidFill>
              </a:rPr>
              <a:t>作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妻 </a:t>
            </a:r>
            <a:r>
              <a:rPr lang="zh-CN" altLang="en-US" sz="2400" b="1" dirty="0">
                <a:solidFill>
                  <a:prstClr val="black"/>
                </a:solidFill>
              </a:rPr>
              <a:t>子 的 ， 當 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  </a:t>
            </a:r>
            <a:r>
              <a:rPr lang="zh-CN" altLang="en-US" sz="3200" b="1" i="1" u="sng" dirty="0" smtClean="0">
                <a:solidFill>
                  <a:srgbClr val="FF0000"/>
                </a:solidFill>
              </a:rPr>
              <a:t>順 </a:t>
            </a:r>
            <a:r>
              <a:rPr lang="zh-CN" altLang="en-US" sz="3200" b="1" i="1" u="sng" dirty="0">
                <a:solidFill>
                  <a:srgbClr val="FF0000"/>
                </a:solidFill>
              </a:rPr>
              <a:t>服</a:t>
            </a:r>
            <a:r>
              <a:rPr lang="zh-CN" altLang="en-US" sz="2400" b="1" dirty="0">
                <a:solidFill>
                  <a:prstClr val="black"/>
                </a:solidFill>
              </a:rPr>
              <a:t> 自 己 的 丈 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夫 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(v.22)</a:t>
            </a:r>
          </a:p>
          <a:p>
            <a:r>
              <a:rPr lang="en-US" altLang="zh-CN" sz="2400" b="1" dirty="0" smtClean="0">
                <a:solidFill>
                  <a:prstClr val="black"/>
                </a:solidFill>
              </a:rPr>
              <a:t>…</a:t>
            </a:r>
            <a:r>
              <a:rPr lang="zh-CN" altLang="en-US" sz="2400" b="1" dirty="0">
                <a:solidFill>
                  <a:prstClr val="black"/>
                </a:solidFill>
              </a:rPr>
              <a:t>作 丈 夫 的 ， 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要    </a:t>
            </a:r>
            <a:r>
              <a:rPr lang="zh-CN" altLang="en-US" sz="3200" b="1" i="1" u="sng" dirty="0" smtClean="0">
                <a:solidFill>
                  <a:srgbClr val="FF0000"/>
                </a:solidFill>
              </a:rPr>
              <a:t>愛 </a:t>
            </a:r>
            <a:r>
              <a:rPr lang="zh-CN" altLang="en-US" sz="2400" b="1" dirty="0">
                <a:solidFill>
                  <a:prstClr val="black"/>
                </a:solidFill>
              </a:rPr>
              <a:t>你 們 的 妻 子 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 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(v.25)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1835625" y="1562100"/>
            <a:ext cx="36849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696200" y="1562100"/>
            <a:ext cx="36849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981200" y="2550464"/>
            <a:ext cx="36849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45742" y="2819400"/>
            <a:ext cx="36849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6096000" y="304800"/>
            <a:ext cx="381000" cy="3810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657600" y="3352800"/>
            <a:ext cx="36849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810000" y="3886200"/>
            <a:ext cx="36849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50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3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155192" y="-381000"/>
            <a:ext cx="7498080" cy="11430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r>
              <a:rPr lang="zh-CN" altLang="en-US" sz="4000" b="1" dirty="0" smtClean="0">
                <a:solidFill>
                  <a:prstClr val="black"/>
                </a:solidFill>
              </a:rPr>
              <a:t>歌羅西書</a:t>
            </a:r>
            <a:r>
              <a:rPr lang="en-US" sz="4000" b="1" dirty="0" smtClean="0">
                <a:solidFill>
                  <a:prstClr val="black"/>
                </a:solidFill>
              </a:rPr>
              <a:t> </a:t>
            </a:r>
            <a:r>
              <a:rPr lang="en-US" sz="4000" b="1" dirty="0">
                <a:solidFill>
                  <a:prstClr val="black"/>
                </a:solidFill>
              </a:rPr>
              <a:t>3:16-19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143000" y="838200"/>
            <a:ext cx="8001000" cy="4953000"/>
          </a:xfrm>
          <a:prstGeom prst="rect">
            <a:avLst/>
          </a:prstGeom>
        </p:spPr>
        <p:txBody>
          <a:bodyPr tIns="0">
            <a:no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16 </a:t>
            </a:r>
            <a:r>
              <a:rPr lang="zh-CN" altLang="en-US" sz="2400" b="1" dirty="0">
                <a:solidFill>
                  <a:prstClr val="black"/>
                </a:solidFill>
              </a:rPr>
              <a:t>當 </a:t>
            </a:r>
            <a:r>
              <a:rPr lang="zh-CN" altLang="en-US" sz="2400" b="1" dirty="0">
                <a:solidFill>
                  <a:srgbClr val="FF0000"/>
                </a:solidFill>
              </a:rPr>
              <a:t>用 各 樣 的 智 慧 </a:t>
            </a:r>
            <a:r>
              <a:rPr lang="zh-CN" altLang="en-US" sz="2400" b="1" dirty="0">
                <a:solidFill>
                  <a:prstClr val="black"/>
                </a:solidFill>
              </a:rPr>
              <a:t>， </a:t>
            </a:r>
            <a:r>
              <a:rPr lang="zh-CN" altLang="en-US" sz="2400" b="1" dirty="0">
                <a:solidFill>
                  <a:srgbClr val="FF0000"/>
                </a:solidFill>
              </a:rPr>
              <a:t>把 </a:t>
            </a:r>
            <a:r>
              <a:rPr lang="zh-CN" altLang="en-US" sz="2400" b="1" u="sng" dirty="0">
                <a:solidFill>
                  <a:srgbClr val="FF0000"/>
                </a:solidFill>
              </a:rPr>
              <a:t>基 督 的 道 理 豐 豐 富 富 的 存 在 心 裡 </a:t>
            </a:r>
            <a:r>
              <a:rPr lang="zh-CN" altLang="en-US" sz="2400" b="1" dirty="0">
                <a:solidFill>
                  <a:prstClr val="black"/>
                </a:solidFill>
              </a:rPr>
              <a:t>， （ 或 作 ： 當 把 基 督 的 道 理 豐 豐 富 富 的 存 在 心 裡 ， 以 各 樣 的 智 慧 ） ， </a:t>
            </a:r>
            <a:r>
              <a:rPr lang="zh-CN" altLang="en-US" sz="2400" b="1" dirty="0">
                <a:solidFill>
                  <a:srgbClr val="FF0000"/>
                </a:solidFill>
              </a:rPr>
              <a:t>用 詩 章 、 頌 詞 、 靈 歌 ， </a:t>
            </a:r>
            <a:r>
              <a:rPr lang="zh-CN" altLang="en-US" sz="2400" b="1" u="sng" dirty="0">
                <a:solidFill>
                  <a:srgbClr val="FF0000"/>
                </a:solidFill>
              </a:rPr>
              <a:t>彼 此 教 導 </a:t>
            </a:r>
            <a:r>
              <a:rPr lang="zh-CN" altLang="en-US" sz="2400" b="1" dirty="0">
                <a:solidFill>
                  <a:srgbClr val="FF0000"/>
                </a:solidFill>
              </a:rPr>
              <a:t>， 互 相 勸 戒 </a:t>
            </a:r>
            <a:r>
              <a:rPr lang="zh-CN" altLang="en-US" sz="2400" b="1" dirty="0">
                <a:solidFill>
                  <a:prstClr val="black"/>
                </a:solidFill>
              </a:rPr>
              <a:t>， </a:t>
            </a:r>
            <a:r>
              <a:rPr lang="zh-CN" altLang="en-US" sz="2400" b="1" dirty="0">
                <a:solidFill>
                  <a:srgbClr val="FF0000"/>
                </a:solidFill>
              </a:rPr>
              <a:t>心 被 恩 感 ， </a:t>
            </a:r>
            <a:r>
              <a:rPr lang="zh-CN" altLang="en-US" sz="2400" b="1" u="sng" dirty="0">
                <a:solidFill>
                  <a:srgbClr val="FF0000"/>
                </a:solidFill>
              </a:rPr>
              <a:t>歌 頌 神 。</a:t>
            </a:r>
            <a:endParaRPr lang="en-US" sz="2400" u="sng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prstClr val="black"/>
                </a:solidFill>
              </a:rPr>
              <a:t>17 </a:t>
            </a:r>
            <a:r>
              <a:rPr lang="zh-CN" altLang="en-US" sz="2400" b="1" dirty="0">
                <a:solidFill>
                  <a:prstClr val="black"/>
                </a:solidFill>
              </a:rPr>
              <a:t>無 論 做 甚 麼 ， 或 說 話 或 行 事 ， 都 要 </a:t>
            </a:r>
            <a:r>
              <a:rPr lang="zh-CN" altLang="en-US" sz="2400" b="1" dirty="0">
                <a:solidFill>
                  <a:srgbClr val="FF0000"/>
                </a:solidFill>
              </a:rPr>
              <a:t>奉 主 耶 穌 的 名 ， 藉 著 他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    </a:t>
            </a:r>
            <a:r>
              <a:rPr lang="zh-CN" altLang="en-US" sz="2400" b="1" u="sng" dirty="0" smtClean="0">
                <a:solidFill>
                  <a:srgbClr val="FF0000"/>
                </a:solidFill>
              </a:rPr>
              <a:t>感 </a:t>
            </a:r>
            <a:r>
              <a:rPr lang="zh-CN" altLang="en-US" sz="2400" b="1" u="sng" dirty="0">
                <a:solidFill>
                  <a:srgbClr val="FF0000"/>
                </a:solidFill>
              </a:rPr>
              <a:t>謝 父 神 </a:t>
            </a:r>
            <a:r>
              <a:rPr lang="zh-CN" altLang="en-US" sz="2400" b="1" dirty="0">
                <a:solidFill>
                  <a:prstClr val="black"/>
                </a:solidFill>
              </a:rPr>
              <a:t>。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18</a:t>
            </a:r>
            <a:r>
              <a:rPr lang="en-US" sz="2400" dirty="0">
                <a:solidFill>
                  <a:prstClr val="black"/>
                </a:solidFill>
              </a:rPr>
              <a:t> </a:t>
            </a:r>
            <a:r>
              <a:rPr lang="zh-CN" altLang="en-US" sz="2400" b="1" dirty="0">
                <a:solidFill>
                  <a:prstClr val="black"/>
                </a:solidFill>
              </a:rPr>
              <a:t>你 們 作 妻 子 的 ，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當     </a:t>
            </a:r>
            <a:r>
              <a:rPr lang="zh-CN" altLang="en-US" sz="3200" b="1" i="1" u="sng" dirty="0" smtClean="0">
                <a:solidFill>
                  <a:srgbClr val="FF0000"/>
                </a:solidFill>
              </a:rPr>
              <a:t>順 </a:t>
            </a:r>
            <a:r>
              <a:rPr lang="zh-CN" altLang="en-US" sz="3200" b="1" i="1" u="sng" dirty="0">
                <a:solidFill>
                  <a:srgbClr val="FF0000"/>
                </a:solidFill>
              </a:rPr>
              <a:t>服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zh-CN" altLang="en-US" sz="2400" b="1" dirty="0">
                <a:solidFill>
                  <a:prstClr val="black"/>
                </a:solidFill>
              </a:rPr>
              <a:t>自 己 的 丈 夫 ， 這 在 主 裡 面 是 相 宜 的 。</a:t>
            </a:r>
            <a:r>
              <a:rPr lang="en-US" sz="2400" dirty="0">
                <a:solidFill>
                  <a:prstClr val="black"/>
                </a:solidFill>
              </a:rPr>
              <a:t> 19 </a:t>
            </a:r>
            <a:r>
              <a:rPr lang="zh-CN" altLang="en-US" sz="2400" b="1" dirty="0">
                <a:solidFill>
                  <a:prstClr val="black"/>
                </a:solidFill>
              </a:rPr>
              <a:t>你 們 作 丈 夫 的 ， 要 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  </a:t>
            </a:r>
            <a:r>
              <a:rPr lang="zh-CN" altLang="en-US" sz="3200" b="1" i="1" u="sng" dirty="0" smtClean="0">
                <a:solidFill>
                  <a:srgbClr val="FF0000"/>
                </a:solidFill>
              </a:rPr>
              <a:t>愛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 </a:t>
            </a:r>
            <a:r>
              <a:rPr lang="zh-CN" altLang="en-US" sz="2400" b="1" dirty="0">
                <a:solidFill>
                  <a:prstClr val="black"/>
                </a:solidFill>
              </a:rPr>
              <a:t>你 們 的 妻 子 ， 不 可 苦 待 他 們 。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b="1" dirty="0">
                <a:solidFill>
                  <a:prstClr val="black"/>
                </a:solidFill>
              </a:rPr>
              <a:t> 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0DDD40BB-837C-4228-A162-8E390E51C7E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324600" y="1562100"/>
            <a:ext cx="36849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943600" y="1905000"/>
            <a:ext cx="36849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3558310" y="2980619"/>
            <a:ext cx="36849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5-Point Star 7"/>
          <p:cNvSpPr/>
          <p:nvPr/>
        </p:nvSpPr>
        <p:spPr>
          <a:xfrm>
            <a:off x="4953000" y="495300"/>
            <a:ext cx="381000" cy="3810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719987" y="3429000"/>
            <a:ext cx="36849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3400" y="3848986"/>
            <a:ext cx="36849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3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3513</TotalTime>
  <Words>896</Words>
  <Application>Microsoft Macintosh PowerPoint</Application>
  <PresentationFormat>On-screen Show (4:3)</PresentationFormat>
  <Paragraphs>200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Times New Roman</vt:lpstr>
      <vt:lpstr>Gill Sans MT</vt:lpstr>
      <vt:lpstr>SimSun</vt:lpstr>
      <vt:lpstr>Verdana</vt:lpstr>
      <vt:lpstr>微軟正黑體</vt:lpstr>
      <vt:lpstr>Arial</vt:lpstr>
      <vt:lpstr>Calibri</vt:lpstr>
      <vt:lpstr>華康黑體 Std W7</vt:lpstr>
      <vt:lpstr>Wingdings 2</vt:lpstr>
      <vt:lpstr>华文中宋</vt:lpstr>
      <vt:lpstr>Corbel</vt:lpstr>
      <vt:lpstr>1_Solstice</vt:lpstr>
      <vt:lpstr>愛與順服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140</cp:revision>
  <dcterms:created xsi:type="dcterms:W3CDTF">2016-12-29T18:12:43Z</dcterms:created>
  <dcterms:modified xsi:type="dcterms:W3CDTF">2017-08-28T17:21:44Z</dcterms:modified>
</cp:coreProperties>
</file>