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450" r:id="rId2"/>
    <p:sldId id="451" r:id="rId3"/>
    <p:sldId id="452" r:id="rId4"/>
    <p:sldId id="453" r:id="rId5"/>
    <p:sldId id="470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  <p:sldId id="467" r:id="rId20"/>
    <p:sldId id="468" r:id="rId21"/>
    <p:sldId id="4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A347B9-D04D-472C-83D4-A1B41512A29C}">
          <p14:sldIdLst>
            <p14:sldId id="450"/>
            <p14:sldId id="451"/>
            <p14:sldId id="452"/>
            <p14:sldId id="453"/>
            <p14:sldId id="470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</p14:sldIdLst>
        </p14:section>
        <p14:section name="Untitled Section" id="{1FC300F3-553B-44BE-A063-1E0CCF9BAF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99FF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6410"/>
  </p:normalViewPr>
  <p:slideViewPr>
    <p:cSldViewPr snapToGrid="0">
      <p:cViewPr varScale="1">
        <p:scale>
          <a:sx n="131" d="100"/>
          <a:sy n="131" d="100"/>
        </p:scale>
        <p:origin x="1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50EA-6871-4E51-A1A9-08A39BCDBE35}" type="datetimeFigureOut">
              <a:rPr lang="en-US" smtClean="0"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86F86-1E4F-408D-8FD6-B9B228F4D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7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ares and the w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8551" y="1172305"/>
            <a:ext cx="41968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0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『</a:t>
            </a:r>
            <a:r>
              <a:rPr lang="zh-TW" altLang="en-US" sz="50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麥田稗子</a:t>
            </a:r>
            <a:r>
              <a:rPr lang="en-US" altLang="zh-TW" sz="50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』</a:t>
            </a:r>
            <a:endParaRPr lang="en-US" sz="50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8550" y="2034079"/>
            <a:ext cx="41968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13:24-30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36-43)</a:t>
            </a:r>
            <a:endParaRPr lang="en-US" sz="34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471" y="5234483"/>
            <a:ext cx="419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主日信息</a:t>
            </a:r>
            <a:endParaRPr lang="en-US" sz="40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476" y="5892610"/>
            <a:ext cx="419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9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en-US" altLang="zh-TW" sz="4000" dirty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3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en-US" altLang="zh-TW" sz="40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2017</a:t>
            </a:r>
            <a:endParaRPr lang="en-US" sz="40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5315" y="5728488"/>
            <a:ext cx="4196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薛忠勇</a:t>
            </a:r>
            <a:r>
              <a:rPr lang="zh-TW" altLang="en-US" sz="40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prstClr val="white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弟兄</a:t>
            </a:r>
            <a:endParaRPr lang="en-US" sz="3200" dirty="0">
              <a:solidFill>
                <a:prstClr val="white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3416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eat and t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567"/>
            <a:ext cx="9179156" cy="55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827" y="125195"/>
            <a:ext cx="59554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 smtClean="0">
                <a:solidFill>
                  <a:srgbClr val="4472C4">
                    <a:lumMod val="75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我是稗子還是麥子？</a:t>
            </a:r>
            <a:endParaRPr lang="en-US" sz="5000" dirty="0">
              <a:solidFill>
                <a:srgbClr val="4472C4">
                  <a:lumMod val="75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61574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ares and the whea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234461"/>
            <a:ext cx="456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altLang="zh-TW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僕人的</a:t>
            </a:r>
            <a:r>
              <a:rPr lang="zh-TW" altLang="en-US" sz="40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兩種反應</a:t>
            </a:r>
            <a:endParaRPr lang="en-US" sz="40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446" y="918901"/>
            <a:ext cx="890660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主啊！你不是撒好種在田裡嗎？從哪裡來的</a:t>
            </a:r>
            <a:endParaRPr lang="en-US" altLang="zh-TW" sz="3400" dirty="0" smtClean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稗子呢？ 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(27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33022"/>
            <a:ext cx="6199505" cy="46496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tares and the wheat PAR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33022"/>
            <a:ext cx="6199505" cy="46496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4740" y="1442120"/>
            <a:ext cx="41553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這是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仇敵</a:t>
            </a:r>
            <a:r>
              <a:rPr lang="zh-TW" altLang="en-US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作的 </a:t>
            </a:r>
            <a:r>
              <a:rPr lang="en-US" altLang="zh-TW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(28</a:t>
            </a:r>
            <a:r>
              <a:rPr lang="zh-TW" altLang="en-US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4472C4">
                  <a:lumMod val="75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0" y="2426816"/>
            <a:ext cx="6199505" cy="373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ares and the whea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234461"/>
            <a:ext cx="456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</a:t>
            </a:r>
            <a:r>
              <a:rPr lang="en-US" altLang="zh-TW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僕人的</a:t>
            </a:r>
            <a:r>
              <a:rPr lang="zh-TW" altLang="en-US" sz="40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兩種反應</a:t>
            </a:r>
            <a:endParaRPr lang="en-US" sz="40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446" y="918901"/>
            <a:ext cx="85170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主啊！你要我們去薅稗子出來嗎？ 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(28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" y="1488734"/>
            <a:ext cx="588334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恐怕</a:t>
            </a:r>
            <a:r>
              <a:rPr lang="en-US" altLang="zh-TW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連麥子也拔出來 </a:t>
            </a:r>
            <a:r>
              <a:rPr lang="en-US" altLang="zh-TW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(29</a:t>
            </a:r>
            <a:r>
              <a:rPr lang="zh-TW" altLang="en-US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4472C4">
                    <a:lumMod val="75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4472C4">
                  <a:lumMod val="75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4098" name="Picture 2" descr="Image result for 清理門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49337"/>
            <a:ext cx="8382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6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十字軍東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6"/>
          <a:stretch/>
        </p:blipFill>
        <p:spPr bwMode="auto">
          <a:xfrm>
            <a:off x="-1" y="0"/>
            <a:ext cx="9201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5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301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780" y="363075"/>
            <a:ext cx="80794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容這兩樣一齊長，等著收割的時候 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(30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prstClr val="white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04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Image result for tares among w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91" y="1457873"/>
            <a:ext cx="6117389" cy="330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983"/>
            <a:ext cx="4633920" cy="330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634" y="116205"/>
            <a:ext cx="80345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人子要差遣使者，把一切叫人跌倒的，</a:t>
            </a:r>
            <a:endParaRPr lang="en-US" altLang="zh-TW" sz="3400" dirty="0" smtClean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和作惡的，從祂國裡挑出來 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(41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10246" name="Picture 6" descr="Image result for tares among whea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r="16526"/>
          <a:stretch/>
        </p:blipFill>
        <p:spPr bwMode="auto">
          <a:xfrm>
            <a:off x="5128806" y="3108960"/>
            <a:ext cx="3736005" cy="29572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04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noah's 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4" y="685800"/>
            <a:ext cx="9168494" cy="532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5" y="335445"/>
            <a:ext cx="4487674" cy="29899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01" y="339634"/>
            <a:ext cx="5121819" cy="3628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90" y="3325358"/>
            <a:ext cx="4332099" cy="32471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089" y="4164642"/>
            <a:ext cx="3214642" cy="2407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4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70261"/>
            <a:ext cx="8470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不是努力薅出稗子，乃是專心培植麥子</a:t>
            </a:r>
            <a:endParaRPr lang="en-US" sz="3600" dirty="0"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86853"/>
            <a:ext cx="89562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不要為作惡的心懷不平，也不要向那行不</a:t>
            </a:r>
            <a:endParaRPr lang="en-US" altLang="zh-TW" sz="3600" dirty="0" smtClean="0"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義的生出嫉妒，因為他如草快被割下，又</a:t>
            </a:r>
            <a:endParaRPr lang="en-US" altLang="zh-TW" sz="3600" dirty="0" smtClean="0"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如青菜快要枯乾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37:1)</a:t>
            </a:r>
            <a:endParaRPr lang="en-US" sz="3600" dirty="0"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74720"/>
            <a:ext cx="8656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不要為惡所勝，反要以善報惡 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12:21)</a:t>
            </a:r>
            <a:endParaRPr lang="en-US" sz="3600" dirty="0">
              <a:solidFill>
                <a:prstClr val="white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1841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83771"/>
            <a:ext cx="8961120" cy="503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771"/>
            <a:ext cx="9016819" cy="553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6321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4" y="1273628"/>
            <a:ext cx="7136191" cy="53521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 flipH="1">
            <a:off x="237059" y="174172"/>
            <a:ext cx="3052834" cy="1306285"/>
          </a:xfrm>
          <a:prstGeom prst="wedgeRoundRectCallout">
            <a:avLst>
              <a:gd name="adj1" fmla="val -28435"/>
              <a:gd name="adj2" fmla="val 73611"/>
              <a:gd name="adj3" fmla="val 16667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400"/>
              </a:lnSpc>
            </a:pPr>
            <a:r>
              <a:rPr lang="zh-TW" altLang="en-US" sz="3000" dirty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二</a:t>
            </a:r>
            <a:r>
              <a:rPr lang="zh-TW" altLang="en-US" sz="3000" dirty="0" smtClean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十年來去過</a:t>
            </a:r>
            <a:r>
              <a:rPr lang="zh-TW" altLang="en-US" sz="3000" dirty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上</a:t>
            </a:r>
            <a:r>
              <a:rPr lang="zh-TW" altLang="en-US" sz="3000" dirty="0" smtClean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百間的教會，找不到一間完美的</a:t>
            </a:r>
            <a:endParaRPr lang="en-US" sz="3000" dirty="0">
              <a:solidFill>
                <a:srgbClr val="0070C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512460" y="449943"/>
            <a:ext cx="5486400" cy="1030514"/>
          </a:xfrm>
          <a:prstGeom prst="wedgeRectCallout">
            <a:avLst>
              <a:gd name="adj1" fmla="val 4254"/>
              <a:gd name="adj2" fmla="val 9087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000" dirty="0" smtClean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1)</a:t>
            </a:r>
            <a:r>
              <a:rPr lang="zh-TW" altLang="en-US" sz="3000" dirty="0" smtClean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立刻通知我，我也要去觀摩</a:t>
            </a:r>
            <a:endParaRPr lang="en-US" altLang="zh-TW" sz="3000" dirty="0" smtClean="0">
              <a:solidFill>
                <a:srgbClr val="0070C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000" dirty="0" smtClean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2)</a:t>
            </a:r>
            <a:r>
              <a:rPr lang="zh-TW" altLang="en-US" sz="3000" dirty="0" smtClean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你不要加入這教會，免得被告</a:t>
            </a:r>
            <a:endParaRPr lang="en-US" sz="3000" dirty="0">
              <a:solidFill>
                <a:srgbClr val="0070C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3490692" y="457203"/>
            <a:ext cx="5486400" cy="1030514"/>
          </a:xfrm>
          <a:prstGeom prst="wedgeRectCallout">
            <a:avLst>
              <a:gd name="adj1" fmla="val 4254"/>
              <a:gd name="adj2" fmla="val 9087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3000" dirty="0" smtClean="0">
                <a:solidFill>
                  <a:srgbClr val="0070C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那麼完美的教會，就因為你的加入，就變得不完美了！</a:t>
            </a:r>
            <a:endParaRPr lang="en-US" sz="3000" dirty="0">
              <a:solidFill>
                <a:srgbClr val="0070C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294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st. francis of ass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8" y="369230"/>
            <a:ext cx="3774188" cy="47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4617" y="800574"/>
            <a:ext cx="4572000" cy="38625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35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使我成為和平之子，</a:t>
            </a:r>
            <a:endParaRPr lang="en-US" altLang="zh-TW" sz="35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 algn="ctr"/>
            <a:r>
              <a:rPr lang="zh-TW" altLang="en-US" sz="35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在憎恨之處播下主愛，</a:t>
            </a:r>
            <a:endParaRPr lang="en-US" altLang="zh-TW" sz="35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 algn="ctr"/>
            <a:r>
              <a:rPr lang="zh-TW" altLang="en-US" sz="35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在傷痕之處播下寬恕，</a:t>
            </a:r>
            <a:endParaRPr lang="en-US" altLang="zh-TW" sz="35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 algn="ctr"/>
            <a:r>
              <a:rPr lang="zh-TW" altLang="en-US" sz="35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在懷疑之處播下信心，</a:t>
            </a:r>
            <a:endParaRPr lang="en-US" altLang="zh-TW" sz="35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 algn="ctr"/>
            <a:r>
              <a:rPr lang="zh-TW" altLang="en-US" sz="35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在絕望之處播下盼望，</a:t>
            </a:r>
            <a:endParaRPr lang="en-US" altLang="zh-TW" sz="35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 algn="ctr"/>
            <a:r>
              <a:rPr lang="zh-TW" altLang="en-US" sz="35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在幽暗之處播下光明，</a:t>
            </a:r>
            <a:endParaRPr lang="en-US" altLang="zh-TW" sz="35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pPr algn="ctr"/>
            <a:r>
              <a:rPr lang="zh-TW" altLang="en-US" sz="3500" dirty="0">
                <a:solidFill>
                  <a:srgbClr val="4472C4">
                    <a:lumMod val="50000"/>
                  </a:srgb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在憂愁之處播下喜樂。</a:t>
            </a:r>
            <a:endParaRPr lang="en-US" sz="3500" dirty="0">
              <a:solidFill>
                <a:srgbClr val="4472C4">
                  <a:lumMod val="50000"/>
                </a:srgb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79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wheat and t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" y="731521"/>
            <a:ext cx="8673736" cy="501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9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281353"/>
            <a:ext cx="8979876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4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ares and the whea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234461"/>
            <a:ext cx="456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</a:t>
            </a:r>
            <a:r>
              <a:rPr lang="en-US" altLang="zh-TW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麥田的</a:t>
            </a:r>
            <a:r>
              <a:rPr lang="zh-TW" altLang="en-US" sz="40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</a:t>
            </a:r>
            <a:r>
              <a:rPr lang="zh-TW" altLang="en-US" sz="40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類</a:t>
            </a:r>
            <a:r>
              <a:rPr lang="zh-TW" altLang="en-US" sz="40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種子</a:t>
            </a:r>
            <a:endParaRPr lang="en-US" sz="40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446" y="918901"/>
            <a:ext cx="934262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天國好像人撒好種在田裡，及至人睡覺的</a:t>
            </a:r>
            <a:endParaRPr lang="en-US" altLang="zh-TW" sz="3400" dirty="0" smtClean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時候，有仇敵來，將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稗子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撒在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麥子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裡就走了。</a:t>
            </a:r>
            <a:endParaRPr lang="en-US" sz="3400" dirty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99865" y="2311400"/>
          <a:ext cx="6096000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稗子</a:t>
                      </a:r>
                      <a:endParaRPr lang="en-US" sz="3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麥子</a:t>
                      </a:r>
                      <a:endParaRPr lang="en-US" sz="3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  <a:p>
                      <a:pPr algn="ctr"/>
                      <a:endParaRPr lang="en-US" sz="3400" dirty="0" smtClean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  <a:p>
                      <a:pPr algn="ctr"/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647866" y="2976575"/>
            <a:ext cx="3048000" cy="168921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好的種子</a:t>
            </a:r>
            <a:endParaRPr lang="en-US" altLang="zh-TW" sz="34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天國之子</a:t>
            </a:r>
            <a:endParaRPr lang="en-US" altLang="zh-TW" sz="3400" dirty="0" smtClean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真心接受</a:t>
            </a:r>
            <a:endParaRPr lang="en-US" sz="34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28491" y="4595447"/>
            <a:ext cx="1946031" cy="615553"/>
          </a:xfrm>
          <a:prstGeom prst="rect">
            <a:avLst/>
          </a:prstGeom>
          <a:solidFill>
            <a:srgbClr val="FFE7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能作食物</a:t>
            </a:r>
            <a:endParaRPr lang="en-US" sz="34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8143" y="2976575"/>
            <a:ext cx="3048000" cy="168921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壞的種子</a:t>
            </a:r>
          </a:p>
          <a:p>
            <a:pPr algn="ctr"/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屬那惡者</a:t>
            </a:r>
          </a:p>
          <a:p>
            <a:pPr algn="ctr"/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破</a:t>
            </a:r>
            <a:r>
              <a:rPr lang="zh-TW" altLang="en-US" sz="34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壞</a:t>
            </a:r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39127" y="4608681"/>
            <a:ext cx="1946031" cy="615553"/>
          </a:xfrm>
          <a:prstGeom prst="rect">
            <a:avLst/>
          </a:prstGeom>
          <a:solidFill>
            <a:srgbClr val="FFE7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34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有毒雜草</a:t>
            </a:r>
            <a:endParaRPr lang="en-US" sz="3400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12512" r="7953" b="8229"/>
          <a:stretch/>
        </p:blipFill>
        <p:spPr bwMode="auto">
          <a:xfrm flipH="1">
            <a:off x="1597075" y="2991089"/>
            <a:ext cx="6107722" cy="354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717251" y="3166869"/>
            <a:ext cx="738664" cy="33239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重生得救真信徒</a:t>
            </a:r>
            <a:endParaRPr lang="en-US" sz="36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698" y="3151454"/>
            <a:ext cx="738664" cy="33239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600" dirty="0" smtClean="0">
                <a:solidFill>
                  <a:prstClr val="white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沒有生命假信徒</a:t>
            </a:r>
            <a:endParaRPr lang="en-US" sz="3600" dirty="0">
              <a:solidFill>
                <a:prstClr val="white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6408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740"/>
            <a:ext cx="9144000" cy="53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738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ares and the wheat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1" y="234461"/>
            <a:ext cx="4567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二</a:t>
            </a:r>
            <a:r>
              <a:rPr lang="en-US" altLang="zh-TW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 </a:t>
            </a:r>
            <a:r>
              <a:rPr lang="zh-TW" altLang="en-US" sz="40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稗子的</a:t>
            </a:r>
            <a:r>
              <a:rPr lang="zh-TW" altLang="en-US" sz="40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兩種危害</a:t>
            </a:r>
            <a:endParaRPr lang="en-US" sz="40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446" y="918901"/>
            <a:ext cx="92432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世界的末了，人子要差遣使者，把一切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叫</a:t>
            </a:r>
            <a:endParaRPr lang="en-US" altLang="zh-TW" sz="34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4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人跌倒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作惡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的，從祂國裡挑出來 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(41</a:t>
            </a:r>
            <a:r>
              <a:rPr lang="zh-TW" altLang="en-US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400" dirty="0" smtClean="0">
                <a:solidFill>
                  <a:srgbClr val="5B9BD5">
                    <a:lumMod val="50000"/>
                  </a:srgb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5B9BD5">
                  <a:lumMod val="50000"/>
                </a:srgb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4" y="2190970"/>
            <a:ext cx="4064733" cy="4486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1798" r="12205"/>
          <a:stretch/>
        </p:blipFill>
        <p:spPr bwMode="auto">
          <a:xfrm>
            <a:off x="4572000" y="2190970"/>
            <a:ext cx="4299643" cy="3807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8952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275"/>
            <a:ext cx="9144000" cy="481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2275"/>
            <a:ext cx="9144000" cy="48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275"/>
            <a:ext cx="9144000" cy="505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75333"/>
            <a:ext cx="811953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8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假冒偽善 </a:t>
            </a:r>
            <a:r>
              <a:rPr lang="en-US" altLang="zh-TW" sz="3800" i="1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hypocrite </a:t>
            </a:r>
            <a:r>
              <a:rPr lang="en-US" altLang="zh-TW" sz="38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800" dirty="0" smtClean="0">
                <a:solidFill>
                  <a:prstClr val="black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舞台上帶面具者</a:t>
            </a:r>
            <a:endParaRPr lang="en-US" sz="3800" i="1" dirty="0">
              <a:solidFill>
                <a:prstClr val="black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6156" name="Picture 12" descr="Image result for hypocrite christi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16" y="697231"/>
            <a:ext cx="9300016" cy="616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1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8168" y="1239253"/>
            <a:ext cx="26830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>
                <a:solidFill>
                  <a:srgbClr val="4472C4">
                    <a:lumMod val="75000"/>
                  </a:srgbClr>
                </a:solidFill>
              </a:rPr>
              <a:t>FRANCE</a:t>
            </a:r>
            <a:endParaRPr lang="en-US" sz="32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0094" y="3275085"/>
            <a:ext cx="1993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rgbClr val="C00000"/>
                </a:solidFill>
              </a:rPr>
              <a:t>French Riviera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Image result for french rivi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" y="0"/>
            <a:ext cx="9165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7" y="98127"/>
            <a:ext cx="44577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8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26" y="3134868"/>
            <a:ext cx="5301573" cy="3534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80" name="Picture 12" descr="Image result for painted balcony fac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22" y="0"/>
            <a:ext cx="461167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555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3603</TotalTime>
  <Words>432</Words>
  <Application>Microsoft Macintosh PowerPoint</Application>
  <PresentationFormat>On-screen Show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Wingdings</vt:lpstr>
      <vt:lpstr>Arial</vt:lpstr>
      <vt:lpstr>Calibri Light</vt:lpstr>
      <vt:lpstr>華康黑體 Std W7</vt:lpstr>
      <vt:lpstr>Calibri</vt:lpstr>
      <vt:lpstr>華康魏碑體 Std W7</vt:lpstr>
      <vt:lpstr>新細明體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150</cp:revision>
  <dcterms:created xsi:type="dcterms:W3CDTF">2016-12-29T18:12:43Z</dcterms:created>
  <dcterms:modified xsi:type="dcterms:W3CDTF">2017-09-05T15:51:08Z</dcterms:modified>
</cp:coreProperties>
</file>