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8" d="100"/>
          <a:sy n="148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580837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一.前言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摩西一生最大的願望，就是能與百姓一同進入神所應許的迦南美地。所以他一再祈求神，讓他能過去看約但河那邊的美地（申三23-25）。但神卻對摩西說：「罷了！你不要向我再題這事。你且上毘斯迦山頂去，向東、西、南、北舉目觀望，因為你必不能過這約但河。你卻要囑咐約書亞，勉勵他，使他膽壯；因為他必在這百姓前面過去，使他們承受你所要觀看之地。」（申三26-27）。為何神堅決不允許摩西進入迦南地？摩西如何得罪神？摩西的犯錯與怒氣有何關係？這對今日的信徒有何教訓？以下擬探討這些問題。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二.摩西的犯錯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1.摩西用杖擊打磐石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以色列全會眾到了尋的曠野，住在加低斯。他們沒有水喝，就聚集攻擊摩西、亞倫。百姓向摩西爭鬧說：「我們的弟兄曾死在耶和華面前，我們恨不得與他們同死。你們為何把耶和華的會眾領到這曠野，使我們和牲畜都死在這裡呢？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你們為何逼著我們出埃及、領我們到這壞地方呢？這地方不好撒種，也沒有無花果樹、葡萄樹、石榴樹，又沒有水喝。」摩西、亞倫離開會眾，到會幕門口，俯伏在地；神的榮光向他們顯現。神曉諭摩西說：「你拿著杖去，和你的哥哥亞倫招聚會眾，在他們眼前吩咐磐石發出水來，水就從磐石流出，給會眾和他們的牲畜喝。」於是摩西照神所吩咐的，從神面前取了杖去。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摩西、亞倫就招聚會眾到磐石前。摩西說：「你們這些背叛的人聽我說：我為你們使水從這磐石中流出來嗎？」摩西舉手，用杖擊打磐石兩下，就有許多水流出來，會眾和他們的牲畜都喝了。神對摩西、亞倫說：「因為你們不信我，不在以色列人眼前尊我為聖，所以你們必不得領這會眾進我所賜給他們的地去。」（民二十1-12）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Shape 21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alt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zh-TW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zh-TW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Captain John Miller (Tom Hanks)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瑞恩（馬特•達蒙 Matt Damon飾 ）是二戰期間的美國傘兵，被困在了敵人后方。更不幸的是，他的三個兄弟全部在戰爭中死亡，如果他也遇難，家中的老母親將無依無靠。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　　美國作戰總指揮部知道了這個情況，毅然決定組織一個小分隊前往救援，其中包括米勒上尉（湯姆•漢克斯 Tom Hanks 飾 ）和翻譯厄本（杰裡米.戴維斯 Jererry Davies飾）。然而，敵方危險重重，他們一路上隨時與死亡打交道。他們非常懷疑，到底值不值得冒著八個人的生命危險，去搭救一個人。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　　大家一路輾轉尋找瑞恩，對於這次搭救行動，有人不滿，有人熱忱，有人好奇。大家一次次聞到死神的氣息，瑞恩的獲救付出了沉重的代價。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altLang="zh-TW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zh-TW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hape 16" descr="paperBackingColo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3903" y="699247"/>
            <a:ext cx="5916193" cy="3837693"/>
          </a:xfrm>
          <a:prstGeom prst="rect">
            <a:avLst/>
          </a:prstGeom>
          <a:solidFill>
            <a:srgbClr val="ECECEC"/>
          </a:solidFill>
          <a:ln w="22225" cap="sq" cmpd="sng">
            <a:solidFill>
              <a:srgbClr val="FDFDFD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7150" dist="37500" dir="7560000" sy="98000" kx="80000" ky="80000" algn="tl" rotWithShape="0">
              <a:srgbClr val="000000">
                <a:alpha val="20000"/>
              </a:srgbClr>
            </a:outerShdw>
          </a:effectLst>
        </p:spPr>
      </p:pic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FEFEFE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EFEFE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400" b="0" i="0" u="none" strike="noStrike" cap="none">
                <a:solidFill>
                  <a:srgbClr val="FEFEFE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  <a:endParaRPr lang="zh-TW" sz="1400" b="0" i="0" u="none" strike="noStrike" cap="none">
              <a:solidFill>
                <a:srgbClr val="FEFEFE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1709568" y="1143000"/>
            <a:ext cx="5724861" cy="1846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56633C"/>
              </a:buClr>
              <a:buFont typeface="Lustria"/>
              <a:buNone/>
              <a:defRPr sz="6000" b="0" i="0" u="none" strike="noStrike" cap="none">
                <a:solidFill>
                  <a:srgbClr val="56633C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709568" y="2994211"/>
            <a:ext cx="5724861" cy="1007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rgbClr val="56633C"/>
              </a:buClr>
              <a:buFont typeface="Noto Sans Symbols"/>
              <a:buNone/>
              <a:defRPr sz="2000" b="0" i="0" u="none" strike="noStrike" cap="none">
                <a:solidFill>
                  <a:srgbClr val="56633C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ctr" rtl="0">
              <a:spcBef>
                <a:spcPts val="1200"/>
              </a:spcBef>
              <a:buClr>
                <a:schemeClr val="dk1"/>
              </a:buClr>
              <a:buFont typeface="Noto Sans Symbols"/>
              <a:buNone/>
              <a:defRPr sz="2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ctr" rtl="0">
              <a:spcBef>
                <a:spcPts val="1200"/>
              </a:spcBef>
              <a:buClr>
                <a:schemeClr val="lt1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ctr" rtl="0">
              <a:spcBef>
                <a:spcPts val="1200"/>
              </a:spcBef>
              <a:buClr>
                <a:schemeClr val="dk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ctr" rtl="0">
              <a:spcBef>
                <a:spcPts val="1200"/>
              </a:spcBef>
              <a:buClr>
                <a:schemeClr val="l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ctr" rtl="0">
              <a:spcBef>
                <a:spcPts val="360"/>
              </a:spcBef>
              <a:buClr>
                <a:schemeClr val="dk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l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ctr" rtl="0">
              <a:spcBef>
                <a:spcPts val="360"/>
              </a:spcBef>
              <a:buClr>
                <a:schemeClr val="dk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l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 Conte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Lustria"/>
              <a:buNone/>
              <a:defRPr sz="5400" b="0" i="0" u="none" strike="noStrike" cap="none">
                <a:solidFill>
                  <a:srgbClr val="262626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400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400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  <a:endParaRPr lang="zh-TW" sz="1400">
              <a:solidFill>
                <a:srgbClr val="595959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723900" y="1586753"/>
            <a:ext cx="3776471" cy="223221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20040" algn="l" rtl="0">
              <a:spcBef>
                <a:spcPts val="240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24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31469" algn="l" rtl="0">
              <a:spcBef>
                <a:spcPts val="1200"/>
              </a:spcBef>
              <a:buClr>
                <a:srgbClr val="A5A5A5"/>
              </a:buClr>
              <a:buSzPct val="90000"/>
              <a:buFont typeface="Noto Sans Symbols"/>
              <a:buChar char="❖"/>
              <a:defRPr sz="22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263650" marR="0" lvl="2" indent="-234950" algn="l" rtl="0">
              <a:spcBef>
                <a:spcPts val="120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20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600200" marR="0" lvl="3" indent="-240030" algn="l" rtl="0">
              <a:spcBef>
                <a:spcPts val="1200"/>
              </a:spcBef>
              <a:buClr>
                <a:srgbClr val="A5A5A5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946275" marR="0" lvl="4" indent="-243204" algn="l" rtl="0">
              <a:spcBef>
                <a:spcPts val="120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90763" marR="0" lvl="5" indent="-244793" algn="l" rtl="0">
              <a:spcBef>
                <a:spcPts val="360"/>
              </a:spcBef>
              <a:buClr>
                <a:srgbClr val="A5A5A5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290763" marR="0" lvl="6" indent="-244793" algn="l" rtl="0">
              <a:spcBef>
                <a:spcPts val="36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2290763" marR="0" lvl="7" indent="-244793" algn="l" rtl="0">
              <a:spcBef>
                <a:spcPts val="360"/>
              </a:spcBef>
              <a:buClr>
                <a:srgbClr val="A5A5A5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2290763" marR="0" lvl="8" indent="-244793" algn="l" rtl="0">
              <a:spcBef>
                <a:spcPts val="36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2"/>
          </p:nvPr>
        </p:nvSpPr>
        <p:spPr>
          <a:xfrm>
            <a:off x="4648200" y="1586753"/>
            <a:ext cx="3776471" cy="223221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20040" algn="l" rtl="0">
              <a:spcBef>
                <a:spcPts val="240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24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31469" algn="l" rtl="0">
              <a:spcBef>
                <a:spcPts val="1200"/>
              </a:spcBef>
              <a:buClr>
                <a:srgbClr val="A5A5A5"/>
              </a:buClr>
              <a:buSzPct val="90000"/>
              <a:buFont typeface="Noto Sans Symbols"/>
              <a:buChar char="❖"/>
              <a:defRPr sz="22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263650" marR="0" lvl="2" indent="-234950" algn="l" rtl="0">
              <a:spcBef>
                <a:spcPts val="120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20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600200" marR="0" lvl="3" indent="-240030" algn="l" rtl="0">
              <a:spcBef>
                <a:spcPts val="1200"/>
              </a:spcBef>
              <a:buClr>
                <a:srgbClr val="A5A5A5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946275" marR="0" lvl="4" indent="-243204" algn="l" rtl="0">
              <a:spcBef>
                <a:spcPts val="120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90763" marR="0" lvl="5" indent="-244793" algn="l" rtl="0">
              <a:spcBef>
                <a:spcPts val="360"/>
              </a:spcBef>
              <a:buClr>
                <a:srgbClr val="A5A5A5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290763" marR="0" lvl="6" indent="-244793" algn="l" rtl="0">
              <a:spcBef>
                <a:spcPts val="36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2290763" marR="0" lvl="7" indent="-244793" algn="l" rtl="0">
              <a:spcBef>
                <a:spcPts val="360"/>
              </a:spcBef>
              <a:buClr>
                <a:srgbClr val="A5A5A5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2290763" marR="0" lvl="8" indent="-244793" algn="l" rtl="0">
              <a:spcBef>
                <a:spcPts val="36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3"/>
          </p:nvPr>
        </p:nvSpPr>
        <p:spPr>
          <a:xfrm>
            <a:off x="723900" y="3913094"/>
            <a:ext cx="3776471" cy="223221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20040" algn="l" rtl="0">
              <a:spcBef>
                <a:spcPts val="240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24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31469" algn="l" rtl="0">
              <a:spcBef>
                <a:spcPts val="1200"/>
              </a:spcBef>
              <a:buClr>
                <a:srgbClr val="A5A5A5"/>
              </a:buClr>
              <a:buSzPct val="90000"/>
              <a:buFont typeface="Noto Sans Symbols"/>
              <a:buChar char="❖"/>
              <a:defRPr sz="22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263650" marR="0" lvl="2" indent="-234950" algn="l" rtl="0">
              <a:spcBef>
                <a:spcPts val="120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20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600200" marR="0" lvl="3" indent="-240030" algn="l" rtl="0">
              <a:spcBef>
                <a:spcPts val="1200"/>
              </a:spcBef>
              <a:buClr>
                <a:srgbClr val="A5A5A5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946275" marR="0" lvl="4" indent="-243204" algn="l" rtl="0">
              <a:spcBef>
                <a:spcPts val="120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90763" marR="0" lvl="5" indent="-244793" algn="l" rtl="0">
              <a:spcBef>
                <a:spcPts val="360"/>
              </a:spcBef>
              <a:buClr>
                <a:srgbClr val="A5A5A5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290763" marR="0" lvl="6" indent="-244793" algn="l" rtl="0">
              <a:spcBef>
                <a:spcPts val="36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2290763" marR="0" lvl="7" indent="-244793" algn="l" rtl="0">
              <a:spcBef>
                <a:spcPts val="360"/>
              </a:spcBef>
              <a:buClr>
                <a:srgbClr val="A5A5A5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2290763" marR="0" lvl="8" indent="-244793" algn="l" rtl="0">
              <a:spcBef>
                <a:spcPts val="36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4"/>
          </p:nvPr>
        </p:nvSpPr>
        <p:spPr>
          <a:xfrm>
            <a:off x="4648200" y="3913094"/>
            <a:ext cx="3776471" cy="223221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20040" algn="l" rtl="0">
              <a:spcBef>
                <a:spcPts val="240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24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31469" algn="l" rtl="0">
              <a:spcBef>
                <a:spcPts val="1200"/>
              </a:spcBef>
              <a:buClr>
                <a:srgbClr val="A5A5A5"/>
              </a:buClr>
              <a:buSzPct val="90000"/>
              <a:buFont typeface="Noto Sans Symbols"/>
              <a:buChar char="❖"/>
              <a:defRPr sz="22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263650" marR="0" lvl="2" indent="-234950" algn="l" rtl="0">
              <a:spcBef>
                <a:spcPts val="120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20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600200" marR="0" lvl="3" indent="-240030" algn="l" rtl="0">
              <a:spcBef>
                <a:spcPts val="1200"/>
              </a:spcBef>
              <a:buClr>
                <a:srgbClr val="A5A5A5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946275" marR="0" lvl="4" indent="-243204" algn="l" rtl="0">
              <a:spcBef>
                <a:spcPts val="120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90763" marR="0" lvl="5" indent="-244793" algn="l" rtl="0">
              <a:spcBef>
                <a:spcPts val="360"/>
              </a:spcBef>
              <a:buClr>
                <a:srgbClr val="A5A5A5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290763" marR="0" lvl="6" indent="-244793" algn="l" rtl="0">
              <a:spcBef>
                <a:spcPts val="36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2290763" marR="0" lvl="7" indent="-244793" algn="l" rtl="0">
              <a:spcBef>
                <a:spcPts val="360"/>
              </a:spcBef>
              <a:buClr>
                <a:srgbClr val="A5A5A5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2290763" marR="0" lvl="8" indent="-244793" algn="l" rtl="0">
              <a:spcBef>
                <a:spcPts val="36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Lustria"/>
              <a:buNone/>
              <a:defRPr sz="5400" b="0" i="0" u="none" strike="noStrike" cap="none">
                <a:solidFill>
                  <a:srgbClr val="262626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400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400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  <a:endParaRPr lang="zh-TW" sz="1400">
              <a:solidFill>
                <a:srgbClr val="595959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400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400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  <a:endParaRPr lang="zh-TW" sz="1400">
              <a:solidFill>
                <a:srgbClr val="595959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710362" y="1143000"/>
            <a:ext cx="3807662" cy="13413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Lustria"/>
              <a:buNone/>
              <a:defRPr sz="4400" b="0" i="0" u="none" strike="noStrike" cap="none">
                <a:solidFill>
                  <a:srgbClr val="262626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648198" y="605118"/>
            <a:ext cx="3776471" cy="556549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20040" algn="l" rtl="0">
              <a:spcBef>
                <a:spcPts val="240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24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31469" algn="l" rtl="0">
              <a:spcBef>
                <a:spcPts val="1200"/>
              </a:spcBef>
              <a:buClr>
                <a:srgbClr val="A5A5A5"/>
              </a:buClr>
              <a:buSzPct val="90000"/>
              <a:buFont typeface="Noto Sans Symbols"/>
              <a:buChar char="❖"/>
              <a:defRPr sz="22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263650" marR="0" lvl="2" indent="-234950" algn="l" rtl="0">
              <a:spcBef>
                <a:spcPts val="120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20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600200" marR="0" lvl="3" indent="-240030" algn="l" rtl="0">
              <a:spcBef>
                <a:spcPts val="1200"/>
              </a:spcBef>
              <a:buClr>
                <a:srgbClr val="A5A5A5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946275" marR="0" lvl="4" indent="-243204" algn="l" rtl="0">
              <a:spcBef>
                <a:spcPts val="120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90763" marR="0" lvl="5" indent="-233363" algn="l" rtl="0">
              <a:spcBef>
                <a:spcPts val="400"/>
              </a:spcBef>
              <a:buClr>
                <a:srgbClr val="A5A5A5"/>
              </a:buClr>
              <a:buSzPct val="90000"/>
              <a:buFont typeface="Noto Sans Symbols"/>
              <a:buChar char="❖"/>
              <a:defRPr sz="20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290763" marR="0" lvl="6" indent="-233363" algn="l" rtl="0">
              <a:spcBef>
                <a:spcPts val="40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20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2290763" marR="0" lvl="7" indent="-233363" algn="l" rtl="0">
              <a:spcBef>
                <a:spcPts val="400"/>
              </a:spcBef>
              <a:buClr>
                <a:srgbClr val="A5A5A5"/>
              </a:buClr>
              <a:buSzPct val="90000"/>
              <a:buFont typeface="Noto Sans Symbols"/>
              <a:buChar char="❖"/>
              <a:defRPr sz="20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2290763" marR="0" lvl="8" indent="-233363" algn="l" rtl="0">
              <a:spcBef>
                <a:spcPts val="40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20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2"/>
          </p:nvPr>
        </p:nvSpPr>
        <p:spPr>
          <a:xfrm>
            <a:off x="710362" y="2618815"/>
            <a:ext cx="3807662" cy="313316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1200"/>
              </a:spcBef>
              <a:buClr>
                <a:srgbClr val="A5A5A5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1200"/>
              </a:spcBef>
              <a:buClr>
                <a:srgbClr val="3F3F3F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1200"/>
              </a:spcBef>
              <a:buClr>
                <a:srgbClr val="A5A5A5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1200"/>
              </a:spcBef>
              <a:buClr>
                <a:srgbClr val="3F3F3F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180"/>
              </a:spcBef>
              <a:buClr>
                <a:srgbClr val="A5A5A5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180"/>
              </a:spcBef>
              <a:buClr>
                <a:srgbClr val="3F3F3F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180"/>
              </a:spcBef>
              <a:buClr>
                <a:srgbClr val="A5A5A5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180"/>
              </a:spcBef>
              <a:buClr>
                <a:srgbClr val="3F3F3F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400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400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  <a:endParaRPr lang="zh-TW" sz="1400">
              <a:solidFill>
                <a:srgbClr val="595959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400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400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  <a:endParaRPr lang="zh-TW" sz="1400">
              <a:solidFill>
                <a:srgbClr val="595959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115" name="Shape 115" descr="pictureCaptionBacking.png"/>
          <p:cNvPicPr preferRelativeResize="0"/>
          <p:nvPr/>
        </p:nvPicPr>
        <p:blipFill rotWithShape="1">
          <a:blip r:embed="rId2">
            <a:alphaModFix/>
          </a:blip>
          <a:srcRect l="52272" t="8889" r="5151" b="16566"/>
          <a:stretch/>
        </p:blipFill>
        <p:spPr>
          <a:xfrm>
            <a:off x="4594412" y="663387"/>
            <a:ext cx="3893126" cy="511232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725487" y="1143000"/>
            <a:ext cx="3792536" cy="13413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Lustria"/>
              <a:buNone/>
              <a:defRPr sz="4400" b="0" i="0" u="none" strike="noStrike" cap="none">
                <a:solidFill>
                  <a:srgbClr val="262626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25487" y="2618815"/>
            <a:ext cx="3792536" cy="313316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1200"/>
              </a:spcBef>
              <a:buClr>
                <a:srgbClr val="A5A5A5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1200"/>
              </a:spcBef>
              <a:buClr>
                <a:srgbClr val="3F3F3F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1200"/>
              </a:spcBef>
              <a:buClr>
                <a:srgbClr val="A5A5A5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1200"/>
              </a:spcBef>
              <a:buClr>
                <a:srgbClr val="3F3F3F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180"/>
              </a:spcBef>
              <a:buClr>
                <a:srgbClr val="A5A5A5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180"/>
              </a:spcBef>
              <a:buClr>
                <a:srgbClr val="3F3F3F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180"/>
              </a:spcBef>
              <a:buClr>
                <a:srgbClr val="A5A5A5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180"/>
              </a:spcBef>
              <a:buClr>
                <a:srgbClr val="3F3F3F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pic" idx="2"/>
          </p:nvPr>
        </p:nvSpPr>
        <p:spPr>
          <a:xfrm>
            <a:off x="4829937" y="864970"/>
            <a:ext cx="3422074" cy="47091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400"/>
              </a:spcBef>
              <a:buClr>
                <a:srgbClr val="3F3F3F"/>
              </a:buClr>
              <a:buFont typeface="Noto Sans Symbols"/>
              <a:buNone/>
              <a:defRPr sz="32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1200"/>
              </a:spcBef>
              <a:buClr>
                <a:srgbClr val="A5A5A5"/>
              </a:buClr>
              <a:buFont typeface="Noto Sans Symbols"/>
              <a:buNone/>
              <a:defRPr sz="2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1200"/>
              </a:spcBef>
              <a:buClr>
                <a:srgbClr val="3F3F3F"/>
              </a:buClr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1200"/>
              </a:spcBef>
              <a:buClr>
                <a:srgbClr val="A5A5A5"/>
              </a:buClr>
              <a:buFont typeface="Noto Sans Symbols"/>
              <a:buNone/>
              <a:defRPr sz="20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1200"/>
              </a:spcBef>
              <a:buClr>
                <a:srgbClr val="3F3F3F"/>
              </a:buClr>
              <a:buFont typeface="Noto Sans Symbols"/>
              <a:buNone/>
              <a:defRPr sz="20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400"/>
              </a:spcBef>
              <a:buClr>
                <a:srgbClr val="A5A5A5"/>
              </a:buClr>
              <a:buFont typeface="Noto Sans Symbols"/>
              <a:buNone/>
              <a:defRPr sz="20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400"/>
              </a:spcBef>
              <a:buClr>
                <a:srgbClr val="3F3F3F"/>
              </a:buClr>
              <a:buFont typeface="Noto Sans Symbols"/>
              <a:buNone/>
              <a:defRPr sz="20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400"/>
              </a:spcBef>
              <a:buClr>
                <a:srgbClr val="A5A5A5"/>
              </a:buClr>
              <a:buFont typeface="Noto Sans Symbols"/>
              <a:buNone/>
              <a:defRPr sz="20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400"/>
              </a:spcBef>
              <a:buClr>
                <a:srgbClr val="3F3F3F"/>
              </a:buClr>
              <a:buFont typeface="Noto Sans Symbols"/>
              <a:buNone/>
              <a:defRPr sz="20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725487" y="462895"/>
            <a:ext cx="7718424" cy="8280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Lustria"/>
              <a:buNone/>
              <a:defRPr sz="5400" b="0" i="0" u="none" strike="noStrike" cap="none">
                <a:solidFill>
                  <a:srgbClr val="262626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 rot="5400000">
            <a:off x="2298701" y="25401"/>
            <a:ext cx="4572000" cy="77184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20040" algn="l" rtl="0">
              <a:spcBef>
                <a:spcPts val="240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24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31469" algn="l" rtl="0">
              <a:spcBef>
                <a:spcPts val="1200"/>
              </a:spcBef>
              <a:buClr>
                <a:srgbClr val="A5A5A5"/>
              </a:buClr>
              <a:buSzPct val="90000"/>
              <a:buFont typeface="Noto Sans Symbols"/>
              <a:buChar char="❖"/>
              <a:defRPr sz="22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263650" marR="0" lvl="2" indent="-234950" algn="l" rtl="0">
              <a:spcBef>
                <a:spcPts val="120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20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600200" marR="0" lvl="3" indent="-240030" algn="l" rtl="0">
              <a:spcBef>
                <a:spcPts val="1200"/>
              </a:spcBef>
              <a:buClr>
                <a:srgbClr val="A5A5A5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946275" marR="0" lvl="4" indent="-243204" algn="l" rtl="0">
              <a:spcBef>
                <a:spcPts val="120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90763" marR="0" lvl="5" indent="-244793" algn="l" rtl="0">
              <a:spcBef>
                <a:spcPts val="360"/>
              </a:spcBef>
              <a:buClr>
                <a:srgbClr val="A5A5A5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625725" marR="0" lvl="6" indent="-249554" algn="l" rtl="0">
              <a:spcBef>
                <a:spcPts val="36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2970213" marR="0" lvl="7" indent="-251143" algn="l" rtl="0">
              <a:spcBef>
                <a:spcPts val="360"/>
              </a:spcBef>
              <a:buClr>
                <a:srgbClr val="A5A5A5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313113" marR="0" lvl="8" indent="-251142" algn="l" rtl="0">
              <a:spcBef>
                <a:spcPts val="36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400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400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  <a:endParaRPr lang="zh-TW" sz="1400">
              <a:solidFill>
                <a:srgbClr val="595959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 rot="5400000">
            <a:off x="5410993" y="2894806"/>
            <a:ext cx="5484812" cy="1066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Lustria"/>
              <a:buNone/>
              <a:defRPr sz="5400" b="0" i="0" u="none" strike="noStrike" cap="none">
                <a:solidFill>
                  <a:srgbClr val="262626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 rot="5400000">
            <a:off x="1203033" y="208211"/>
            <a:ext cx="5482221" cy="643731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20040" algn="l" rtl="0">
              <a:spcBef>
                <a:spcPts val="240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24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31469" algn="l" rtl="0">
              <a:spcBef>
                <a:spcPts val="1200"/>
              </a:spcBef>
              <a:buClr>
                <a:srgbClr val="A5A5A5"/>
              </a:buClr>
              <a:buSzPct val="90000"/>
              <a:buFont typeface="Noto Sans Symbols"/>
              <a:buChar char="❖"/>
              <a:defRPr sz="22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263650" marR="0" lvl="2" indent="-234950" algn="l" rtl="0">
              <a:spcBef>
                <a:spcPts val="120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20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600200" marR="0" lvl="3" indent="-240030" algn="l" rtl="0">
              <a:spcBef>
                <a:spcPts val="1200"/>
              </a:spcBef>
              <a:buClr>
                <a:srgbClr val="A5A5A5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946275" marR="0" lvl="4" indent="-243204" algn="l" rtl="0">
              <a:spcBef>
                <a:spcPts val="120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90763" marR="0" lvl="5" indent="-244793" algn="l" rtl="0">
              <a:spcBef>
                <a:spcPts val="360"/>
              </a:spcBef>
              <a:buClr>
                <a:srgbClr val="A5A5A5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625725" marR="0" lvl="6" indent="-249554" algn="l" rtl="0">
              <a:spcBef>
                <a:spcPts val="36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2970213" marR="0" lvl="7" indent="-251143" algn="l" rtl="0">
              <a:spcBef>
                <a:spcPts val="360"/>
              </a:spcBef>
              <a:buClr>
                <a:srgbClr val="A5A5A5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313113" marR="0" lvl="8" indent="-251142" algn="l" rtl="0">
              <a:spcBef>
                <a:spcPts val="36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400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400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  <a:endParaRPr lang="zh-TW" sz="1400">
              <a:solidFill>
                <a:srgbClr val="595959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Lustria"/>
              <a:buNone/>
              <a:defRPr sz="5400" b="0" i="0" u="none" strike="noStrike" cap="none">
                <a:solidFill>
                  <a:srgbClr val="262626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20040" algn="l" rtl="0">
              <a:spcBef>
                <a:spcPts val="240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24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31469" algn="l" rtl="0">
              <a:spcBef>
                <a:spcPts val="1200"/>
              </a:spcBef>
              <a:buClr>
                <a:srgbClr val="A5A5A5"/>
              </a:buClr>
              <a:buSzPct val="90000"/>
              <a:buFont typeface="Noto Sans Symbols"/>
              <a:buChar char="❖"/>
              <a:defRPr sz="22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263650" marR="0" lvl="2" indent="-234950" algn="l" rtl="0">
              <a:spcBef>
                <a:spcPts val="120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20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600200" marR="0" lvl="3" indent="-240030" algn="l" rtl="0">
              <a:spcBef>
                <a:spcPts val="1200"/>
              </a:spcBef>
              <a:buClr>
                <a:srgbClr val="A5A5A5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946275" marR="0" lvl="4" indent="-243204" algn="l" rtl="0">
              <a:spcBef>
                <a:spcPts val="120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90763" marR="0" lvl="5" indent="-244793" algn="l" rtl="0">
              <a:spcBef>
                <a:spcPts val="360"/>
              </a:spcBef>
              <a:buClr>
                <a:srgbClr val="A5A5A5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625725" marR="0" lvl="6" indent="-249554" algn="l" rtl="0">
              <a:spcBef>
                <a:spcPts val="36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2970213" marR="0" lvl="7" indent="-251143" algn="l" rtl="0">
              <a:spcBef>
                <a:spcPts val="360"/>
              </a:spcBef>
              <a:buClr>
                <a:srgbClr val="A5A5A5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313113" marR="0" lvl="8" indent="-251142" algn="l" rtl="0">
              <a:spcBef>
                <a:spcPts val="36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4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  <a:endParaRPr lang="zh-TW" sz="1400" b="0" i="0" u="none" strike="noStrike" cap="none">
              <a:solidFill>
                <a:srgbClr val="595959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Shape 35" descr="paperBackingColo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3903" y="699247"/>
            <a:ext cx="5916193" cy="3837693"/>
          </a:xfrm>
          <a:prstGeom prst="rect">
            <a:avLst/>
          </a:prstGeom>
          <a:solidFill>
            <a:srgbClr val="ECECEC"/>
          </a:solidFill>
          <a:ln w="22225" cap="sq" cmpd="sng">
            <a:solidFill>
              <a:srgbClr val="FDFDFD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7150" dist="37500" dir="7560000" sy="98000" kx="80000" ky="80000" algn="tl" rotWithShape="0">
              <a:srgbClr val="000000">
                <a:alpha val="20000"/>
              </a:srgbClr>
            </a:outerShdw>
          </a:effectLst>
        </p:spPr>
      </p:pic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rgbClr val="FEFEFE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400">
                <a:solidFill>
                  <a:srgbClr val="FEFEFE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400">
                <a:solidFill>
                  <a:srgbClr val="FEFEFE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  <a:endParaRPr lang="zh-TW" sz="1400">
              <a:solidFill>
                <a:srgbClr val="FEFEFE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1709568" y="1143000"/>
            <a:ext cx="5724861" cy="1846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56633C"/>
              </a:buClr>
              <a:buFont typeface="Lustria"/>
              <a:buNone/>
              <a:defRPr sz="6000" b="0" i="0" u="none" strike="noStrike" cap="none">
                <a:solidFill>
                  <a:srgbClr val="56633C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1709568" y="2994211"/>
            <a:ext cx="5724861" cy="1007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rgbClr val="56633C"/>
              </a:buClr>
              <a:buFont typeface="Noto Sans Symbols"/>
              <a:buNone/>
              <a:defRPr sz="2000" b="0" i="0" u="none" strike="noStrike" cap="none">
                <a:solidFill>
                  <a:srgbClr val="56633C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ctr" rtl="0">
              <a:spcBef>
                <a:spcPts val="1200"/>
              </a:spcBef>
              <a:buClr>
                <a:schemeClr val="dk1"/>
              </a:buClr>
              <a:buFont typeface="Noto Sans Symbols"/>
              <a:buNone/>
              <a:defRPr sz="2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ctr" rtl="0">
              <a:spcBef>
                <a:spcPts val="1200"/>
              </a:spcBef>
              <a:buClr>
                <a:schemeClr val="lt1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ctr" rtl="0">
              <a:spcBef>
                <a:spcPts val="1200"/>
              </a:spcBef>
              <a:buClr>
                <a:schemeClr val="dk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ctr" rtl="0">
              <a:spcBef>
                <a:spcPts val="1200"/>
              </a:spcBef>
              <a:buClr>
                <a:schemeClr val="l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ctr" rtl="0">
              <a:spcBef>
                <a:spcPts val="360"/>
              </a:spcBef>
              <a:buClr>
                <a:schemeClr val="dk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l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ctr" rtl="0">
              <a:spcBef>
                <a:spcPts val="360"/>
              </a:spcBef>
              <a:buClr>
                <a:schemeClr val="dk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l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Shape 42" descr="titlePhotoBacking-r.png"/>
          <p:cNvPicPr preferRelativeResize="0"/>
          <p:nvPr/>
        </p:nvPicPr>
        <p:blipFill rotWithShape="1">
          <a:blip r:embed="rId3">
            <a:alphaModFix/>
          </a:blip>
          <a:srcRect l="17353" t="9412" r="17500" b="32353"/>
          <a:stretch/>
        </p:blipFill>
        <p:spPr>
          <a:xfrm>
            <a:off x="1586753" y="645458"/>
            <a:ext cx="5957047" cy="399377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457200" y="6324600"/>
            <a:ext cx="2133599" cy="2730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rgbClr val="C2C586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2730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400">
                <a:solidFill>
                  <a:srgbClr val="C2C586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2133599" cy="2730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400">
                <a:solidFill>
                  <a:srgbClr val="C2C586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  <a:endParaRPr lang="zh-TW" sz="1400">
              <a:solidFill>
                <a:srgbClr val="C2C586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46" name="Shape 46"/>
          <p:cNvSpPr txBox="1">
            <a:spLocks noGrp="1"/>
          </p:cNvSpPr>
          <p:nvPr>
            <p:ph type="ctrTitle"/>
          </p:nvPr>
        </p:nvSpPr>
        <p:spPr>
          <a:xfrm>
            <a:off x="524435" y="4953000"/>
            <a:ext cx="8095129" cy="857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lt2"/>
              </a:buClr>
              <a:buFont typeface="Lustria"/>
              <a:buNone/>
              <a:defRPr sz="5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ubTitle" idx="1"/>
          </p:nvPr>
        </p:nvSpPr>
        <p:spPr>
          <a:xfrm>
            <a:off x="524435" y="5791200"/>
            <a:ext cx="8095129" cy="50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lt2"/>
              </a:buClr>
              <a:buFont typeface="Noto Sans Symbols"/>
              <a:buNone/>
              <a:defRPr sz="18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ctr" rtl="0">
              <a:spcBef>
                <a:spcPts val="1200"/>
              </a:spcBef>
              <a:buClr>
                <a:schemeClr val="dk1"/>
              </a:buClr>
              <a:buFont typeface="Noto Sans Symbols"/>
              <a:buNone/>
              <a:defRPr sz="2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ctr" rtl="0">
              <a:spcBef>
                <a:spcPts val="1200"/>
              </a:spcBef>
              <a:buClr>
                <a:schemeClr val="lt1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ctr" rtl="0">
              <a:spcBef>
                <a:spcPts val="1200"/>
              </a:spcBef>
              <a:buClr>
                <a:schemeClr val="dk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ctr" rtl="0">
              <a:spcBef>
                <a:spcPts val="1200"/>
              </a:spcBef>
              <a:buClr>
                <a:schemeClr val="l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ctr" rtl="0">
              <a:spcBef>
                <a:spcPts val="360"/>
              </a:spcBef>
              <a:buClr>
                <a:schemeClr val="dk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l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ctr" rtl="0">
              <a:spcBef>
                <a:spcPts val="360"/>
              </a:spcBef>
              <a:buClr>
                <a:schemeClr val="dk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l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pic" idx="2"/>
          </p:nvPr>
        </p:nvSpPr>
        <p:spPr>
          <a:xfrm>
            <a:off x="1764791" y="804672"/>
            <a:ext cx="5638800" cy="365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457200" algn="l" rtl="0">
              <a:spcBef>
                <a:spcPts val="2400"/>
              </a:spcBef>
              <a:buClr>
                <a:schemeClr val="dk2"/>
              </a:buClr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31469" algn="l" rtl="0">
              <a:spcBef>
                <a:spcPts val="1200"/>
              </a:spcBef>
              <a:buClr>
                <a:schemeClr val="dk1"/>
              </a:buClr>
              <a:buSzPct val="90000"/>
              <a:buFont typeface="Noto Sans Symbols"/>
              <a:buChar char="❖"/>
              <a:defRPr sz="2200" b="0" i="0" u="none" strike="noStrike" cap="none">
                <a:solidFill>
                  <a:srgbClr val="FEFEFE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263650" marR="0" lvl="2" indent="-234950" algn="l" rtl="0">
              <a:spcBef>
                <a:spcPts val="1200"/>
              </a:spcBef>
              <a:buClr>
                <a:srgbClr val="FEFEFE"/>
              </a:buClr>
              <a:buSzPct val="90000"/>
              <a:buFont typeface="Noto Sans Symbols"/>
              <a:buChar char="❖"/>
              <a:defRPr sz="2000" b="0" i="0" u="none" strike="noStrike" cap="none">
                <a:solidFill>
                  <a:srgbClr val="FEFEFE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600200" marR="0" lvl="3" indent="-240030" algn="l" rtl="0">
              <a:spcBef>
                <a:spcPts val="1200"/>
              </a:spcBef>
              <a:buClr>
                <a:schemeClr val="dk1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FEFEFE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946275" marR="0" lvl="4" indent="-243204" algn="l" rtl="0">
              <a:spcBef>
                <a:spcPts val="1200"/>
              </a:spcBef>
              <a:buClr>
                <a:srgbClr val="FEFEFE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FEFEFE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90763" marR="0" lvl="5" indent="-244793" algn="l" rtl="0">
              <a:spcBef>
                <a:spcPts val="360"/>
              </a:spcBef>
              <a:buClr>
                <a:schemeClr val="dk1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FEFEFE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625725" marR="0" lvl="6" indent="-249554" algn="l" rtl="0">
              <a:spcBef>
                <a:spcPts val="360"/>
              </a:spcBef>
              <a:buClr>
                <a:srgbClr val="FEFEFE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FEFEFE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2970213" marR="0" lvl="7" indent="-251143" algn="l" rtl="0">
              <a:spcBef>
                <a:spcPts val="360"/>
              </a:spcBef>
              <a:buClr>
                <a:schemeClr val="dk1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FEFEFE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313113" marR="0" lvl="8" indent="-251142" algn="l" rtl="0">
              <a:spcBef>
                <a:spcPts val="360"/>
              </a:spcBef>
              <a:buClr>
                <a:srgbClr val="FEFEFE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FEFEFE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90818" y="2514600"/>
            <a:ext cx="8162364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lt2"/>
              </a:buClr>
              <a:buFont typeface="Lustria"/>
              <a:buNone/>
              <a:defRPr sz="5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490818" y="3429000"/>
            <a:ext cx="8162364" cy="70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lt2"/>
              </a:buClr>
              <a:buFont typeface="Noto Sans Symbols"/>
              <a:buNone/>
              <a:defRPr sz="18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1200"/>
              </a:spcBef>
              <a:buClr>
                <a:schemeClr val="dk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1200"/>
              </a:spcBef>
              <a:buClr>
                <a:schemeClr val="lt1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1200"/>
              </a:spcBef>
              <a:buClr>
                <a:schemeClr val="dk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1200"/>
              </a:spcBef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dk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dk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rgbClr val="C2C586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400">
                <a:solidFill>
                  <a:srgbClr val="C2C586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400">
                <a:solidFill>
                  <a:srgbClr val="C2C586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  <a:endParaRPr lang="zh-TW" sz="1400">
              <a:solidFill>
                <a:srgbClr val="C2C586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Lustria"/>
              <a:buNone/>
              <a:defRPr sz="5400" b="0" i="0" u="none" strike="noStrike" cap="none">
                <a:solidFill>
                  <a:srgbClr val="262626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723900" y="1586753"/>
            <a:ext cx="3776471" cy="45838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20040" algn="l" rtl="0">
              <a:spcBef>
                <a:spcPts val="240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24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31469" algn="l" rtl="0">
              <a:spcBef>
                <a:spcPts val="1200"/>
              </a:spcBef>
              <a:buClr>
                <a:srgbClr val="A5A5A5"/>
              </a:buClr>
              <a:buSzPct val="90000"/>
              <a:buFont typeface="Noto Sans Symbols"/>
              <a:buChar char="❖"/>
              <a:defRPr sz="22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263650" marR="0" lvl="2" indent="-234950" algn="l" rtl="0">
              <a:spcBef>
                <a:spcPts val="120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20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600200" marR="0" lvl="3" indent="-240030" algn="l" rtl="0">
              <a:spcBef>
                <a:spcPts val="1200"/>
              </a:spcBef>
              <a:buClr>
                <a:srgbClr val="A5A5A5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946275" marR="0" lvl="4" indent="-243204" algn="l" rtl="0">
              <a:spcBef>
                <a:spcPts val="120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90763" marR="0" lvl="5" indent="-244793" algn="l" rtl="0">
              <a:spcBef>
                <a:spcPts val="360"/>
              </a:spcBef>
              <a:buClr>
                <a:srgbClr val="A5A5A5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290763" marR="0" lvl="6" indent="-244793" algn="l" rtl="0">
              <a:spcBef>
                <a:spcPts val="36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2290763" marR="0" lvl="7" indent="-244793" algn="l" rtl="0">
              <a:spcBef>
                <a:spcPts val="360"/>
              </a:spcBef>
              <a:buClr>
                <a:srgbClr val="A5A5A5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2290763" marR="0" lvl="8" indent="-244793" algn="l" rtl="0">
              <a:spcBef>
                <a:spcPts val="36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648200" y="1586753"/>
            <a:ext cx="3776471" cy="45838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20040" algn="l" rtl="0">
              <a:spcBef>
                <a:spcPts val="240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24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31469" algn="l" rtl="0">
              <a:spcBef>
                <a:spcPts val="1200"/>
              </a:spcBef>
              <a:buClr>
                <a:srgbClr val="A5A5A5"/>
              </a:buClr>
              <a:buSzPct val="90000"/>
              <a:buFont typeface="Noto Sans Symbols"/>
              <a:buChar char="❖"/>
              <a:defRPr sz="22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263650" marR="0" lvl="2" indent="-234950" algn="l" rtl="0">
              <a:spcBef>
                <a:spcPts val="120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20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600200" marR="0" lvl="3" indent="-240030" algn="l" rtl="0">
              <a:spcBef>
                <a:spcPts val="1200"/>
              </a:spcBef>
              <a:buClr>
                <a:srgbClr val="A5A5A5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946275" marR="0" lvl="4" indent="-243204" algn="l" rtl="0">
              <a:spcBef>
                <a:spcPts val="120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90763" marR="0" lvl="5" indent="-244793" algn="l" rtl="0">
              <a:spcBef>
                <a:spcPts val="360"/>
              </a:spcBef>
              <a:buClr>
                <a:srgbClr val="A5A5A5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290763" marR="0" lvl="6" indent="-244793" algn="l" rtl="0">
              <a:spcBef>
                <a:spcPts val="36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2290763" marR="0" lvl="7" indent="-244793" algn="l" rtl="0">
              <a:spcBef>
                <a:spcPts val="360"/>
              </a:spcBef>
              <a:buClr>
                <a:srgbClr val="A5A5A5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2290763" marR="0" lvl="8" indent="-244793" algn="l" rtl="0">
              <a:spcBef>
                <a:spcPts val="36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400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400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  <a:endParaRPr lang="zh-TW" sz="1400">
              <a:solidFill>
                <a:srgbClr val="595959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Lustria"/>
              <a:buNone/>
              <a:defRPr sz="5400" b="0" i="0" u="none" strike="noStrike" cap="none">
                <a:solidFill>
                  <a:srgbClr val="262626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723900" y="1598612"/>
            <a:ext cx="3773487" cy="42787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3F3F3F"/>
              </a:buClr>
              <a:buFont typeface="Noto Sans Symbols"/>
              <a:buNone/>
              <a:defRPr sz="2800" b="1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1200"/>
              </a:spcBef>
              <a:buClr>
                <a:srgbClr val="A5A5A5"/>
              </a:buClr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1200"/>
              </a:spcBef>
              <a:buClr>
                <a:srgbClr val="3F3F3F"/>
              </a:buClr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1200"/>
              </a:spcBef>
              <a:buClr>
                <a:srgbClr val="A5A5A5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1200"/>
              </a:spcBef>
              <a:buClr>
                <a:srgbClr val="3F3F3F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320"/>
              </a:spcBef>
              <a:buClr>
                <a:srgbClr val="A5A5A5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320"/>
              </a:spcBef>
              <a:buClr>
                <a:srgbClr val="3F3F3F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320"/>
              </a:spcBef>
              <a:buClr>
                <a:srgbClr val="A5A5A5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320"/>
              </a:spcBef>
              <a:buClr>
                <a:srgbClr val="3F3F3F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723900" y="2174875"/>
            <a:ext cx="3773487" cy="3997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20040" algn="l" rtl="0">
              <a:spcBef>
                <a:spcPts val="240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24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31469" algn="l" rtl="0">
              <a:spcBef>
                <a:spcPts val="1200"/>
              </a:spcBef>
              <a:buClr>
                <a:srgbClr val="A5A5A5"/>
              </a:buClr>
              <a:buSzPct val="90000"/>
              <a:buFont typeface="Noto Sans Symbols"/>
              <a:buChar char="❖"/>
              <a:defRPr sz="22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263650" marR="0" lvl="2" indent="-234950" algn="l" rtl="0">
              <a:spcBef>
                <a:spcPts val="120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20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600200" marR="0" lvl="3" indent="-240030" algn="l" rtl="0">
              <a:spcBef>
                <a:spcPts val="1200"/>
              </a:spcBef>
              <a:buClr>
                <a:srgbClr val="A5A5A5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946275" marR="0" lvl="4" indent="-243204" algn="l" rtl="0">
              <a:spcBef>
                <a:spcPts val="120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90763" marR="0" lvl="5" indent="-256223" algn="l" rtl="0">
              <a:spcBef>
                <a:spcPts val="320"/>
              </a:spcBef>
              <a:buClr>
                <a:srgbClr val="A5A5A5"/>
              </a:buClr>
              <a:buSzPct val="90000"/>
              <a:buFont typeface="Noto Sans Symbols"/>
              <a:buChar char="❖"/>
              <a:defRPr sz="16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290763" marR="0" lvl="6" indent="-256223" algn="l" rtl="0">
              <a:spcBef>
                <a:spcPts val="32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16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2290763" marR="0" lvl="7" indent="-256223" algn="l" rtl="0">
              <a:spcBef>
                <a:spcPts val="320"/>
              </a:spcBef>
              <a:buClr>
                <a:srgbClr val="A5A5A5"/>
              </a:buClr>
              <a:buSzPct val="90000"/>
              <a:buFont typeface="Noto Sans Symbols"/>
              <a:buChar char="❖"/>
              <a:defRPr sz="16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2290763" marR="0" lvl="8" indent="-256223" algn="l" rtl="0">
              <a:spcBef>
                <a:spcPts val="32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16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3"/>
          </p:nvPr>
        </p:nvSpPr>
        <p:spPr>
          <a:xfrm>
            <a:off x="4645026" y="1598612"/>
            <a:ext cx="3776471" cy="42787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3F3F3F"/>
              </a:buClr>
              <a:buFont typeface="Noto Sans Symbols"/>
              <a:buNone/>
              <a:defRPr sz="2800" b="1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1200"/>
              </a:spcBef>
              <a:buClr>
                <a:srgbClr val="A5A5A5"/>
              </a:buClr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1200"/>
              </a:spcBef>
              <a:buClr>
                <a:srgbClr val="3F3F3F"/>
              </a:buClr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1200"/>
              </a:spcBef>
              <a:buClr>
                <a:srgbClr val="A5A5A5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1200"/>
              </a:spcBef>
              <a:buClr>
                <a:srgbClr val="3F3F3F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320"/>
              </a:spcBef>
              <a:buClr>
                <a:srgbClr val="A5A5A5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320"/>
              </a:spcBef>
              <a:buClr>
                <a:srgbClr val="3F3F3F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320"/>
              </a:spcBef>
              <a:buClr>
                <a:srgbClr val="A5A5A5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320"/>
              </a:spcBef>
              <a:buClr>
                <a:srgbClr val="3F3F3F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3776471" cy="3997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20040" algn="l" rtl="0">
              <a:spcBef>
                <a:spcPts val="240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24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31469" algn="l" rtl="0">
              <a:spcBef>
                <a:spcPts val="1200"/>
              </a:spcBef>
              <a:buClr>
                <a:srgbClr val="A5A5A5"/>
              </a:buClr>
              <a:buSzPct val="90000"/>
              <a:buFont typeface="Noto Sans Symbols"/>
              <a:buChar char="❖"/>
              <a:defRPr sz="22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263650" marR="0" lvl="2" indent="-234950" algn="l" rtl="0">
              <a:spcBef>
                <a:spcPts val="120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20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600200" marR="0" lvl="3" indent="-240030" algn="l" rtl="0">
              <a:spcBef>
                <a:spcPts val="1200"/>
              </a:spcBef>
              <a:buClr>
                <a:srgbClr val="A5A5A5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946275" marR="0" lvl="4" indent="-243204" algn="l" rtl="0">
              <a:spcBef>
                <a:spcPts val="120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90763" marR="0" lvl="5" indent="-256223" algn="l" rtl="0">
              <a:spcBef>
                <a:spcPts val="320"/>
              </a:spcBef>
              <a:buClr>
                <a:srgbClr val="A5A5A5"/>
              </a:buClr>
              <a:buSzPct val="90000"/>
              <a:buFont typeface="Noto Sans Symbols"/>
              <a:buChar char="❖"/>
              <a:defRPr sz="16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290763" marR="0" lvl="6" indent="-256223" algn="l" rtl="0">
              <a:spcBef>
                <a:spcPts val="32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16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2290763" marR="0" lvl="7" indent="-256223" algn="l" rtl="0">
              <a:spcBef>
                <a:spcPts val="320"/>
              </a:spcBef>
              <a:buClr>
                <a:srgbClr val="A5A5A5"/>
              </a:buClr>
              <a:buSzPct val="90000"/>
              <a:buFont typeface="Noto Sans Symbols"/>
              <a:buChar char="❖"/>
              <a:defRPr sz="16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2290763" marR="0" lvl="8" indent="-256223" algn="l" rtl="0">
              <a:spcBef>
                <a:spcPts val="32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16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400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400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  <a:endParaRPr lang="zh-TW" sz="1400">
              <a:solidFill>
                <a:srgbClr val="595959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ntent, Top and Bottom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Lustria"/>
              <a:buNone/>
              <a:defRPr sz="5400" b="0" i="0" u="none" strike="noStrike" cap="none">
                <a:solidFill>
                  <a:srgbClr val="262626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723900" y="1586753"/>
            <a:ext cx="7707406" cy="223113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20040" algn="l" rtl="0">
              <a:spcBef>
                <a:spcPts val="240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24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31469" algn="l" rtl="0">
              <a:spcBef>
                <a:spcPts val="1200"/>
              </a:spcBef>
              <a:buClr>
                <a:srgbClr val="A5A5A5"/>
              </a:buClr>
              <a:buSzPct val="90000"/>
              <a:buFont typeface="Noto Sans Symbols"/>
              <a:buChar char="❖"/>
              <a:defRPr sz="22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263650" marR="0" lvl="2" indent="-234950" algn="l" rtl="0">
              <a:spcBef>
                <a:spcPts val="120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20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600200" marR="0" lvl="3" indent="-240030" algn="l" rtl="0">
              <a:spcBef>
                <a:spcPts val="1200"/>
              </a:spcBef>
              <a:buClr>
                <a:srgbClr val="A5A5A5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946275" marR="0" lvl="4" indent="-243204" algn="l" rtl="0">
              <a:spcBef>
                <a:spcPts val="120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90763" marR="0" lvl="5" indent="-244793" algn="l" rtl="0">
              <a:spcBef>
                <a:spcPts val="360"/>
              </a:spcBef>
              <a:buClr>
                <a:srgbClr val="A5A5A5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625725" marR="0" lvl="6" indent="-249554" algn="l" rtl="0">
              <a:spcBef>
                <a:spcPts val="36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2970213" marR="0" lvl="7" indent="-251143" algn="l" rtl="0">
              <a:spcBef>
                <a:spcPts val="360"/>
              </a:spcBef>
              <a:buClr>
                <a:srgbClr val="A5A5A5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313113" marR="0" lvl="8" indent="-251142" algn="l" rtl="0">
              <a:spcBef>
                <a:spcPts val="36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400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400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  <a:endParaRPr lang="zh-TW" sz="1400">
              <a:solidFill>
                <a:srgbClr val="595959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723900" y="3914169"/>
            <a:ext cx="7707406" cy="223113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20040" algn="l" rtl="0">
              <a:spcBef>
                <a:spcPts val="240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24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31469" algn="l" rtl="0">
              <a:spcBef>
                <a:spcPts val="1200"/>
              </a:spcBef>
              <a:buClr>
                <a:srgbClr val="A5A5A5"/>
              </a:buClr>
              <a:buSzPct val="90000"/>
              <a:buFont typeface="Noto Sans Symbols"/>
              <a:buChar char="❖"/>
              <a:defRPr sz="22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263650" marR="0" lvl="2" indent="-234950" algn="l" rtl="0">
              <a:spcBef>
                <a:spcPts val="120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20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600200" marR="0" lvl="3" indent="-240030" algn="l" rtl="0">
              <a:spcBef>
                <a:spcPts val="1200"/>
              </a:spcBef>
              <a:buClr>
                <a:srgbClr val="A5A5A5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946275" marR="0" lvl="4" indent="-243204" algn="l" rtl="0">
              <a:spcBef>
                <a:spcPts val="120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90763" marR="0" lvl="5" indent="-244793" algn="l" rtl="0">
              <a:spcBef>
                <a:spcPts val="360"/>
              </a:spcBef>
              <a:buClr>
                <a:srgbClr val="A5A5A5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625725" marR="0" lvl="6" indent="-249554" algn="l" rtl="0">
              <a:spcBef>
                <a:spcPts val="36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2970213" marR="0" lvl="7" indent="-251143" algn="l" rtl="0">
              <a:spcBef>
                <a:spcPts val="360"/>
              </a:spcBef>
              <a:buClr>
                <a:srgbClr val="A5A5A5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313113" marR="0" lvl="8" indent="-251142" algn="l" rtl="0">
              <a:spcBef>
                <a:spcPts val="36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nten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Lustria"/>
              <a:buNone/>
              <a:defRPr sz="5400" b="0" i="0" u="none" strike="noStrike" cap="none">
                <a:solidFill>
                  <a:srgbClr val="262626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723900" y="1586753"/>
            <a:ext cx="3776471" cy="45838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20040" algn="l" rtl="0">
              <a:spcBef>
                <a:spcPts val="240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24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31469" algn="l" rtl="0">
              <a:spcBef>
                <a:spcPts val="1200"/>
              </a:spcBef>
              <a:buClr>
                <a:srgbClr val="A5A5A5"/>
              </a:buClr>
              <a:buSzPct val="90000"/>
              <a:buFont typeface="Noto Sans Symbols"/>
              <a:buChar char="❖"/>
              <a:defRPr sz="22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263650" marR="0" lvl="2" indent="-234950" algn="l" rtl="0">
              <a:spcBef>
                <a:spcPts val="120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20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600200" marR="0" lvl="3" indent="-240030" algn="l" rtl="0">
              <a:spcBef>
                <a:spcPts val="1200"/>
              </a:spcBef>
              <a:buClr>
                <a:srgbClr val="A5A5A5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946275" marR="0" lvl="4" indent="-243204" algn="l" rtl="0">
              <a:spcBef>
                <a:spcPts val="120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90763" marR="0" lvl="5" indent="-244793" algn="l" rtl="0">
              <a:spcBef>
                <a:spcPts val="360"/>
              </a:spcBef>
              <a:buClr>
                <a:srgbClr val="A5A5A5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290763" marR="0" lvl="6" indent="-244793" algn="l" rtl="0">
              <a:spcBef>
                <a:spcPts val="36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2290763" marR="0" lvl="7" indent="-244793" algn="l" rtl="0">
              <a:spcBef>
                <a:spcPts val="360"/>
              </a:spcBef>
              <a:buClr>
                <a:srgbClr val="A5A5A5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2290763" marR="0" lvl="8" indent="-244793" algn="l" rtl="0">
              <a:spcBef>
                <a:spcPts val="36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400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400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  <a:endParaRPr lang="zh-TW" sz="1400">
              <a:solidFill>
                <a:srgbClr val="595959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84" name="Shape 84"/>
          <p:cNvSpPr txBox="1">
            <a:spLocks noGrp="1"/>
          </p:cNvSpPr>
          <p:nvPr>
            <p:ph type="body" idx="2"/>
          </p:nvPr>
        </p:nvSpPr>
        <p:spPr>
          <a:xfrm>
            <a:off x="4648200" y="1586753"/>
            <a:ext cx="3776471" cy="223221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20040" algn="l" rtl="0">
              <a:spcBef>
                <a:spcPts val="240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24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31469" algn="l" rtl="0">
              <a:spcBef>
                <a:spcPts val="1200"/>
              </a:spcBef>
              <a:buClr>
                <a:srgbClr val="A5A5A5"/>
              </a:buClr>
              <a:buSzPct val="90000"/>
              <a:buFont typeface="Noto Sans Symbols"/>
              <a:buChar char="❖"/>
              <a:defRPr sz="22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263650" marR="0" lvl="2" indent="-234950" algn="l" rtl="0">
              <a:spcBef>
                <a:spcPts val="120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20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600200" marR="0" lvl="3" indent="-240030" algn="l" rtl="0">
              <a:spcBef>
                <a:spcPts val="1200"/>
              </a:spcBef>
              <a:buClr>
                <a:srgbClr val="A5A5A5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946275" marR="0" lvl="4" indent="-243204" algn="l" rtl="0">
              <a:spcBef>
                <a:spcPts val="120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90763" marR="0" lvl="5" indent="-244793" algn="l" rtl="0">
              <a:spcBef>
                <a:spcPts val="360"/>
              </a:spcBef>
              <a:buClr>
                <a:srgbClr val="A5A5A5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290763" marR="0" lvl="6" indent="-244793" algn="l" rtl="0">
              <a:spcBef>
                <a:spcPts val="36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2290763" marR="0" lvl="7" indent="-244793" algn="l" rtl="0">
              <a:spcBef>
                <a:spcPts val="360"/>
              </a:spcBef>
              <a:buClr>
                <a:srgbClr val="A5A5A5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2290763" marR="0" lvl="8" indent="-244793" algn="l" rtl="0">
              <a:spcBef>
                <a:spcPts val="36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3"/>
          </p:nvPr>
        </p:nvSpPr>
        <p:spPr>
          <a:xfrm>
            <a:off x="4648200" y="3913094"/>
            <a:ext cx="3776471" cy="223221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20040" algn="l" rtl="0">
              <a:spcBef>
                <a:spcPts val="240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24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31469" algn="l" rtl="0">
              <a:spcBef>
                <a:spcPts val="1200"/>
              </a:spcBef>
              <a:buClr>
                <a:srgbClr val="A5A5A5"/>
              </a:buClr>
              <a:buSzPct val="90000"/>
              <a:buFont typeface="Noto Sans Symbols"/>
              <a:buChar char="❖"/>
              <a:defRPr sz="22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263650" marR="0" lvl="2" indent="-234950" algn="l" rtl="0">
              <a:spcBef>
                <a:spcPts val="120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20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600200" marR="0" lvl="3" indent="-240030" algn="l" rtl="0">
              <a:spcBef>
                <a:spcPts val="1200"/>
              </a:spcBef>
              <a:buClr>
                <a:srgbClr val="A5A5A5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946275" marR="0" lvl="4" indent="-243204" algn="l" rtl="0">
              <a:spcBef>
                <a:spcPts val="120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90763" marR="0" lvl="5" indent="-244793" algn="l" rtl="0">
              <a:spcBef>
                <a:spcPts val="360"/>
              </a:spcBef>
              <a:buClr>
                <a:srgbClr val="A5A5A5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290763" marR="0" lvl="6" indent="-244793" algn="l" rtl="0">
              <a:spcBef>
                <a:spcPts val="36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2290763" marR="0" lvl="7" indent="-244793" algn="l" rtl="0">
              <a:spcBef>
                <a:spcPts val="360"/>
              </a:spcBef>
              <a:buClr>
                <a:srgbClr val="A5A5A5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2290763" marR="0" lvl="8" indent="-244793" algn="l" rtl="0">
              <a:spcBef>
                <a:spcPts val="36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9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FEFEFE"/>
              </a:buClr>
              <a:buFont typeface="Lustria"/>
              <a:buNone/>
              <a:defRPr sz="5400" b="0" i="0" u="none" strike="noStrike" cap="none">
                <a:solidFill>
                  <a:srgbClr val="FEFEFE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20040" algn="l" rtl="0">
              <a:spcBef>
                <a:spcPts val="2400"/>
              </a:spcBef>
              <a:buClr>
                <a:srgbClr val="FEFEFE"/>
              </a:buClr>
              <a:buSzPct val="90000"/>
              <a:buFont typeface="Noto Sans Symbols"/>
              <a:buChar char="❖"/>
              <a:defRPr sz="2400" b="0" i="0" u="none" strike="noStrike" cap="none">
                <a:solidFill>
                  <a:srgbClr val="FEFEFE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31469" algn="l" rtl="0">
              <a:spcBef>
                <a:spcPts val="1200"/>
              </a:spcBef>
              <a:buClr>
                <a:schemeClr val="dk1"/>
              </a:buClr>
              <a:buSzPct val="90000"/>
              <a:buFont typeface="Noto Sans Symbols"/>
              <a:buChar char="❖"/>
              <a:defRPr sz="2200" b="0" i="0" u="none" strike="noStrike" cap="none">
                <a:solidFill>
                  <a:srgbClr val="FEFEFE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263650" marR="0" lvl="2" indent="-234950" algn="l" rtl="0">
              <a:spcBef>
                <a:spcPts val="1200"/>
              </a:spcBef>
              <a:buClr>
                <a:srgbClr val="FEFEFE"/>
              </a:buClr>
              <a:buSzPct val="90000"/>
              <a:buFont typeface="Noto Sans Symbols"/>
              <a:buChar char="❖"/>
              <a:defRPr sz="2000" b="0" i="0" u="none" strike="noStrike" cap="none">
                <a:solidFill>
                  <a:srgbClr val="FEFEFE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600200" marR="0" lvl="3" indent="-240030" algn="l" rtl="0">
              <a:spcBef>
                <a:spcPts val="1200"/>
              </a:spcBef>
              <a:buClr>
                <a:schemeClr val="dk1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FEFEFE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946275" marR="0" lvl="4" indent="-243204" algn="l" rtl="0">
              <a:spcBef>
                <a:spcPts val="1200"/>
              </a:spcBef>
              <a:buClr>
                <a:srgbClr val="FEFEFE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FEFEFE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90763" marR="0" lvl="5" indent="-244793" algn="l" rtl="0">
              <a:spcBef>
                <a:spcPts val="360"/>
              </a:spcBef>
              <a:buClr>
                <a:schemeClr val="dk1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FEFEFE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625725" marR="0" lvl="6" indent="-249554" algn="l" rtl="0">
              <a:spcBef>
                <a:spcPts val="360"/>
              </a:spcBef>
              <a:buClr>
                <a:srgbClr val="FEFEFE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FEFEFE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2970213" marR="0" lvl="7" indent="-251143" algn="l" rtl="0">
              <a:spcBef>
                <a:spcPts val="360"/>
              </a:spcBef>
              <a:buClr>
                <a:schemeClr val="dk1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FEFEFE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313113" marR="0" lvl="8" indent="-251142" algn="l" rtl="0">
              <a:spcBef>
                <a:spcPts val="360"/>
              </a:spcBef>
              <a:buClr>
                <a:srgbClr val="FEFEFE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FEFEFE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FEFEFE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EFEFE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400" b="0" i="0" u="none" strike="noStrike" cap="none">
                <a:solidFill>
                  <a:srgbClr val="FEFEFE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  <a:endParaRPr lang="zh-TW" sz="1400" b="0" i="0" u="none" strike="noStrike" cap="none">
              <a:solidFill>
                <a:srgbClr val="FEFEFE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Lustria"/>
              <a:buNone/>
              <a:defRPr sz="5400" b="0" i="0" u="none" strike="noStrike" cap="none">
                <a:solidFill>
                  <a:srgbClr val="262626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20040" algn="l" rtl="0">
              <a:spcBef>
                <a:spcPts val="240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24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31469" algn="l" rtl="0">
              <a:spcBef>
                <a:spcPts val="1200"/>
              </a:spcBef>
              <a:buClr>
                <a:srgbClr val="A5A5A5"/>
              </a:buClr>
              <a:buSzPct val="90000"/>
              <a:buFont typeface="Noto Sans Symbols"/>
              <a:buChar char="❖"/>
              <a:defRPr sz="22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263650" marR="0" lvl="2" indent="-234950" algn="l" rtl="0">
              <a:spcBef>
                <a:spcPts val="120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20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600200" marR="0" lvl="3" indent="-240030" algn="l" rtl="0">
              <a:spcBef>
                <a:spcPts val="1200"/>
              </a:spcBef>
              <a:buClr>
                <a:srgbClr val="A5A5A5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946275" marR="0" lvl="4" indent="-243204" algn="l" rtl="0">
              <a:spcBef>
                <a:spcPts val="120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90763" marR="0" lvl="5" indent="-244793" algn="l" rtl="0">
              <a:spcBef>
                <a:spcPts val="360"/>
              </a:spcBef>
              <a:buClr>
                <a:srgbClr val="A5A5A5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625725" marR="0" lvl="6" indent="-249554" algn="l" rtl="0">
              <a:spcBef>
                <a:spcPts val="36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2970213" marR="0" lvl="7" indent="-251143" algn="l" rtl="0">
              <a:spcBef>
                <a:spcPts val="360"/>
              </a:spcBef>
              <a:buClr>
                <a:srgbClr val="A5A5A5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313113" marR="0" lvl="8" indent="-251142" algn="l" rtl="0">
              <a:spcBef>
                <a:spcPts val="360"/>
              </a:spcBef>
              <a:buClr>
                <a:srgbClr val="3F3F3F"/>
              </a:buClr>
              <a:buSzPct val="90000"/>
              <a:buFont typeface="Noto Sans Symbols"/>
              <a:buChar char="❖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4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  <a:endParaRPr lang="zh-TW" sz="1400" b="0" i="0" u="none" strike="noStrike" cap="none">
              <a:solidFill>
                <a:srgbClr val="595959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hape 135" descr="life-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003" y="613620"/>
            <a:ext cx="8810236" cy="5506398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>
            <a:spLocks noGrp="1"/>
          </p:cNvSpPr>
          <p:nvPr>
            <p:ph type="ctrTitle"/>
          </p:nvPr>
        </p:nvSpPr>
        <p:spPr>
          <a:xfrm>
            <a:off x="1709568" y="1143000"/>
            <a:ext cx="5724861" cy="1846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zh-TW" sz="6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不虛此生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subTitle" idx="1"/>
          </p:nvPr>
        </p:nvSpPr>
        <p:spPr>
          <a:xfrm>
            <a:off x="1709568" y="2994211"/>
            <a:ext cx="5724861" cy="1007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FFFF"/>
              </a:buClr>
              <a:buSzPct val="25000"/>
              <a:buFont typeface="Noto Sans Symbols"/>
              <a:buNone/>
            </a:pPr>
            <a:r>
              <a:rPr lang="zh-TW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一 生 一 世 歡 呼 喜 樂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/>
        </p:nvSpPr>
        <p:spPr>
          <a:xfrm>
            <a:off x="560016" y="1071486"/>
            <a:ext cx="7952314" cy="175432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以弗所 4:1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我為主被囚的勸你們：既然蒙召，行事為人就當與蒙召的恩相稱。</a:t>
            </a:r>
          </a:p>
        </p:txBody>
      </p:sp>
      <p:sp>
        <p:nvSpPr>
          <p:cNvPr id="209" name="Shape 209"/>
          <p:cNvSpPr/>
          <p:nvPr/>
        </p:nvSpPr>
        <p:spPr>
          <a:xfrm>
            <a:off x="560016" y="3211640"/>
            <a:ext cx="7952314" cy="175432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提摩太後書 4:7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那美好的仗我已經打過了，當跑的路我已經跑盡了，所信的道我已經守住了。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Shape 215" descr="Cross-Easte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458010"/>
            <a:ext cx="8979407" cy="5946648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zh-TW" sz="5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在基督耶穌裡的人生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2781539" y="1807692"/>
            <a:ext cx="4139128" cy="191248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zh-TW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無奈世事不能完全掌控</a:t>
            </a:r>
          </a:p>
          <a:p>
            <a:pPr marL="0" marR="0" lvl="0" indent="0" algn="l" rtl="0"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zh-TW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後悔曾經做的事情－壞事</a:t>
            </a:r>
          </a:p>
          <a:p>
            <a:pPr marL="0" marR="0" lvl="0" indent="0" algn="l" rtl="0">
              <a:spcBef>
                <a:spcPts val="2400"/>
              </a:spcBef>
              <a:buClr>
                <a:schemeClr val="lt1"/>
              </a:buClr>
              <a:buSzPct val="25000"/>
              <a:buFont typeface="Noto Sans Symbols"/>
              <a:buNone/>
            </a:pPr>
            <a:r>
              <a:rPr lang="zh-TW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遺憾沒有做的事情－好事</a:t>
            </a:r>
          </a:p>
        </p:txBody>
      </p:sp>
      <p:sp>
        <p:nvSpPr>
          <p:cNvPr id="218" name="Shape 218"/>
          <p:cNvSpPr/>
          <p:nvPr/>
        </p:nvSpPr>
        <p:spPr>
          <a:xfrm>
            <a:off x="2288851" y="4825035"/>
            <a:ext cx="7408513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摩西沒有遺憾！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－ 在基督裡，他進入迦南美地！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511679" y="1791392"/>
            <a:ext cx="1313180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雖然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6920667" y="1813125"/>
            <a:ext cx="1261884" cy="200054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TW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神掌握</a:t>
            </a:r>
          </a:p>
          <a:p>
            <a:pPr marL="0" marR="0" lvl="0" indent="0" algn="l" rtl="0">
              <a:spcBef>
                <a:spcPts val="2400"/>
              </a:spcBef>
              <a:spcAft>
                <a:spcPts val="0"/>
              </a:spcAft>
              <a:buSzPct val="25000"/>
              <a:buNone/>
            </a:pPr>
            <a:r>
              <a:rPr lang="zh-TW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神赦免</a:t>
            </a:r>
          </a:p>
          <a:p>
            <a:pPr marL="0" marR="0" lvl="0" indent="0" algn="l" rtl="0">
              <a:spcBef>
                <a:spcPts val="2400"/>
              </a:spcBef>
              <a:buSzPct val="25000"/>
              <a:buNone/>
            </a:pPr>
            <a:r>
              <a:rPr lang="zh-TW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神成就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201014" y="551546"/>
            <a:ext cx="8981816" cy="533311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Noto Sans Symbols"/>
              <a:buNone/>
            </a:pPr>
            <a:r>
              <a:rPr lang="zh-TW" sz="22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10 我 們 一 生 的 年 日 是 七 十 歲 ， 若 是 強 壯 可 到 八 十 歲 ； 但 其 中 所 矜 誇 的 不 過 是 勞 苦 愁 煩 ， 轉 眼 成 空 ， 我 們 便 如 飛 而 去 。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Noto Sans Symbols"/>
              <a:buNone/>
            </a:pPr>
            <a:r>
              <a:rPr lang="zh-TW" sz="22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11 誰 曉 得 你 怒 氣 的 權 勢 ？ 誰 按 著 你 該 受 的 敬 畏 曉 得 你 的 忿 怒 呢 ？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Noto Sans Symbols"/>
              <a:buNone/>
            </a:pPr>
            <a:r>
              <a:rPr lang="zh-TW" sz="22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12 求 你 指 教 我 們 怎 樣 數 算 自 己 的 日 子 ， 好 叫 我 們 得 著 智 慧 的 心 。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Noto Sans Symbols"/>
              <a:buNone/>
            </a:pPr>
            <a:r>
              <a:rPr lang="zh-TW" sz="22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13 耶 和 華 啊 ， 我 們 要 等 到 幾 時 呢 ？ 求 你 轉 回 ， 為 你 的 僕 人 後 悔 。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Noto Sans Symbols"/>
              <a:buNone/>
            </a:pPr>
            <a:r>
              <a:rPr lang="zh-TW" sz="22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14 求 你 使 我 們 早 早 飽 得 你 的 慈 愛 ， 好 叫 我 們 一 生 一 世 歡 呼 喜 樂 。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Noto Sans Symbols"/>
              <a:buNone/>
            </a:pPr>
            <a:r>
              <a:rPr lang="zh-TW" sz="22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15 求 你 照 著 你 使 我 們 受 苦 的 日 子 ， 和 我 們 遭 難 的 年 歲 ， 叫 我 們 喜 樂 。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Noto Sans Symbols"/>
              <a:buNone/>
            </a:pPr>
            <a:r>
              <a:rPr lang="zh-TW" sz="22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16 願 你 的 作 為 向 你 僕 人 顯 現 ； 願 你 的 榮 耀 向 他 們 子 孫 顯 明 。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Noto Sans Symbols"/>
              <a:buNone/>
            </a:pPr>
            <a:r>
              <a:rPr lang="zh-TW" sz="22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17 願 主 ─ 我 們 神 的 榮 美 歸 於 我 們 身 上 。 願 你 堅 立 我 們 手 所 做 的 工 ； 我 們 手 所 做 的 工 ， 願 你 堅 立 。</a:t>
            </a:r>
          </a:p>
        </p:txBody>
      </p:sp>
      <p:sp>
        <p:nvSpPr>
          <p:cNvPr id="143" name="Shape 143"/>
          <p:cNvSpPr/>
          <p:nvPr/>
        </p:nvSpPr>
        <p:spPr>
          <a:xfrm>
            <a:off x="150499" y="74007"/>
            <a:ext cx="2670504" cy="52321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詩篇 90:10-17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262626"/>
              </a:buClr>
              <a:buSzPct val="25000"/>
              <a:buFont typeface="Arial"/>
              <a:buNone/>
            </a:pPr>
            <a:r>
              <a:rPr lang="zh-TW" sz="6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摩西的一生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3269815" y="2154768"/>
            <a:ext cx="5566905" cy="355488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5720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90000"/>
              <a:buFont typeface="Noto Sans Symbols"/>
              <a:buChar char="❖"/>
            </a:pPr>
            <a:r>
              <a:rPr lang="zh-TW" sz="4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無奈的人生</a:t>
            </a:r>
          </a:p>
          <a:p>
            <a:pPr marL="457200" marR="0" lvl="0" indent="-457200" algn="ctr" rtl="0">
              <a:spcBef>
                <a:spcPts val="2400"/>
              </a:spcBef>
              <a:spcAft>
                <a:spcPts val="0"/>
              </a:spcAft>
              <a:buClr>
                <a:srgbClr val="3F3F3F"/>
              </a:buClr>
              <a:buSzPct val="90000"/>
              <a:buFont typeface="Noto Sans Symbols"/>
              <a:buChar char="❖"/>
            </a:pPr>
            <a:r>
              <a:rPr lang="zh-TW" sz="4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無悔的人生</a:t>
            </a:r>
          </a:p>
          <a:p>
            <a:pPr marL="457200" marR="0" lvl="0" indent="-457200" algn="ctr" rtl="0">
              <a:spcBef>
                <a:spcPts val="2400"/>
              </a:spcBef>
              <a:buClr>
                <a:srgbClr val="3F3F3F"/>
              </a:buClr>
              <a:buSzPct val="90000"/>
              <a:buFont typeface="Noto Sans Symbols"/>
              <a:buChar char="❖"/>
            </a:pPr>
            <a:r>
              <a:rPr lang="zh-TW" sz="4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無憾的人生</a:t>
            </a:r>
          </a:p>
        </p:txBody>
      </p:sp>
      <p:pic>
        <p:nvPicPr>
          <p:cNvPr id="150" name="Shape 150" descr="mos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5885" y="2002016"/>
            <a:ext cx="3634629" cy="3384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262626"/>
              </a:buClr>
              <a:buSzPct val="25000"/>
              <a:buFont typeface="Arial"/>
              <a:buNone/>
            </a:pPr>
            <a:r>
              <a:rPr lang="zh-TW"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無奈的人生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513443" y="1586753"/>
            <a:ext cx="7904417" cy="4571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90000"/>
              <a:buFont typeface="Noto Sans Symbols"/>
              <a:buChar char="❖"/>
            </a:pPr>
            <a:r>
              <a:rPr lang="zh-TW"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人生的短暫 - 沒有永生的盼望(v10)</a:t>
            </a:r>
          </a:p>
          <a:p>
            <a:pPr marL="457200" marR="0" lvl="0" indent="-457200" algn="l" rtl="0">
              <a:spcBef>
                <a:spcPts val="2400"/>
              </a:spcBef>
              <a:spcAft>
                <a:spcPts val="0"/>
              </a:spcAft>
              <a:buClr>
                <a:srgbClr val="3F3F3F"/>
              </a:buClr>
              <a:buSzPct val="90000"/>
              <a:buFont typeface="Noto Sans Symbols"/>
              <a:buChar char="❖"/>
            </a:pPr>
            <a:r>
              <a:rPr lang="zh-TW"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人生旳愁苦 - 人生不如意事十常八九</a:t>
            </a:r>
          </a:p>
          <a:p>
            <a:pPr marL="457200" marR="0" lvl="0" indent="-457200" algn="l" rtl="0">
              <a:spcBef>
                <a:spcPts val="2400"/>
              </a:spcBef>
              <a:spcAft>
                <a:spcPts val="0"/>
              </a:spcAft>
              <a:buClr>
                <a:srgbClr val="3F3F3F"/>
              </a:buClr>
              <a:buSzPct val="90000"/>
              <a:buFont typeface="Noto Sans Symbols"/>
              <a:buChar char="❖"/>
            </a:pPr>
            <a:r>
              <a:rPr lang="zh-TW"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人生的虛空 - 日光之下無新事(所羅門 傳道書)</a:t>
            </a:r>
          </a:p>
          <a:p>
            <a:pPr marL="914400" marR="0" lvl="1" indent="-457200" algn="l" rtl="0">
              <a:spcBef>
                <a:spcPts val="1200"/>
              </a:spcBef>
              <a:spcAft>
                <a:spcPts val="0"/>
              </a:spcAft>
              <a:buClr>
                <a:srgbClr val="A5A5A5"/>
              </a:buClr>
              <a:buSzPct val="90000"/>
              <a:buFont typeface="Noto Sans Symbols"/>
              <a:buChar char="❖"/>
            </a:pPr>
            <a:r>
              <a:rPr lang="zh-TW" sz="2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物質、名望、權力</a:t>
            </a:r>
          </a:p>
          <a:p>
            <a:pPr marL="457200" marR="0" lvl="0" indent="-457200" algn="l" rtl="0">
              <a:spcBef>
                <a:spcPts val="2400"/>
              </a:spcBef>
              <a:spcAft>
                <a:spcPts val="0"/>
              </a:spcAft>
              <a:buClr>
                <a:srgbClr val="3F3F3F"/>
              </a:buClr>
              <a:buSzPct val="90000"/>
              <a:buFont typeface="Noto Sans Symbols"/>
              <a:buChar char="❖"/>
            </a:pPr>
            <a:r>
              <a:rPr lang="zh-TW"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人生的不確定(不安全感) - 我無法掌握？誰在掌控呢？(v11)</a:t>
            </a:r>
          </a:p>
          <a:p>
            <a:pPr marL="914400" marR="0" lvl="1" indent="-457200" algn="l" rtl="0">
              <a:spcBef>
                <a:spcPts val="1200"/>
              </a:spcBef>
              <a:buClr>
                <a:srgbClr val="A5A5A5"/>
              </a:buClr>
              <a:buSzPct val="90000"/>
              <a:buFont typeface="Noto Sans Symbols"/>
              <a:buChar char="❖"/>
            </a:pPr>
            <a:r>
              <a:rPr lang="zh-TW" sz="2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911改變了世界，不再是人定勝天，人的憂鬱</a:t>
            </a:r>
          </a:p>
        </p:txBody>
      </p:sp>
      <p:pic>
        <p:nvPicPr>
          <p:cNvPr id="157" name="Shape 157" descr="110810-10869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810" y="2269410"/>
            <a:ext cx="7915670" cy="4239067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/>
          <p:nvPr/>
        </p:nvSpPr>
        <p:spPr>
          <a:xfrm>
            <a:off x="6658638" y="1457979"/>
            <a:ext cx="2090636" cy="646331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rgbClr val="97700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我－自己</a:t>
            </a:r>
          </a:p>
        </p:txBody>
      </p:sp>
      <p:pic>
        <p:nvPicPr>
          <p:cNvPr id="159" name="Shape 159" descr="crying-stick-figure-clipart-10.jp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53389" y="-76725"/>
            <a:ext cx="2890610" cy="2184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262626"/>
              </a:buClr>
              <a:buSzPct val="25000"/>
              <a:buFont typeface="Arial"/>
              <a:buNone/>
            </a:pPr>
            <a:r>
              <a:rPr lang="zh-TW"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無悔的人生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726141" y="1586754"/>
            <a:ext cx="7691719" cy="26823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90000"/>
              <a:buFont typeface="Noto Sans Symbols"/>
              <a:buChar char="❖"/>
            </a:pPr>
            <a:r>
              <a:rPr lang="zh-TW"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求祢指教 - 從數算日子中得智慧(v12)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3F3F3F"/>
              </a:buClr>
              <a:buSzPct val="90000"/>
              <a:buFont typeface="Noto Sans Symbols"/>
              <a:buChar char="❖"/>
            </a:pPr>
            <a:r>
              <a:rPr lang="zh-TW"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求祢轉回 - 從救恩得機會(v13)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3F3F3F"/>
              </a:buClr>
              <a:buSzPct val="90000"/>
              <a:buFont typeface="Noto Sans Symbols"/>
              <a:buChar char="❖"/>
            </a:pPr>
            <a:r>
              <a:rPr lang="zh-TW"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求祢賜慈愛 - 從滿足中得喜樂(v14)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2400"/>
              </a:spcBef>
              <a:buClr>
                <a:srgbClr val="3F3F3F"/>
              </a:buClr>
              <a:buSzPct val="90000"/>
              <a:buFont typeface="Noto Sans Symbols"/>
              <a:buChar char="❖"/>
            </a:pPr>
            <a:r>
              <a:rPr lang="zh-TW"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求祢使我在苦難中體會真正的喜樂(v15)</a:t>
            </a:r>
          </a:p>
        </p:txBody>
      </p:sp>
      <p:sp>
        <p:nvSpPr>
          <p:cNvPr id="166" name="Shape 166"/>
          <p:cNvSpPr/>
          <p:nvPr/>
        </p:nvSpPr>
        <p:spPr>
          <a:xfrm>
            <a:off x="6328537" y="5650919"/>
            <a:ext cx="1569660" cy="646331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rgbClr val="97700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神－我</a:t>
            </a:r>
          </a:p>
        </p:txBody>
      </p:sp>
      <p:pic>
        <p:nvPicPr>
          <p:cNvPr id="167" name="Shape 167" descr="go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0731" y="5641917"/>
            <a:ext cx="3766734" cy="119578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/>
          <p:nvPr/>
        </p:nvSpPr>
        <p:spPr>
          <a:xfrm>
            <a:off x="445883" y="4466942"/>
            <a:ext cx="8215074" cy="9541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敬畏耶和華是智慧的開端，凡遵行他命令的是聰明人。耶和華是永遠當讚美的！(詩篇111:10)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hape 173" descr="635962598517194546-1792875677_n-GOD-628x31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855" y="1435099"/>
            <a:ext cx="9180695" cy="4862151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262626"/>
              </a:buClr>
              <a:buSzPct val="25000"/>
              <a:buFont typeface="Arial"/>
              <a:buNone/>
            </a:pPr>
            <a:r>
              <a:rPr lang="zh-TW"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無憾的人生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726141" y="1586753"/>
            <a:ext cx="7691719" cy="24662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Noto Sans Symbols"/>
              <a:buNone/>
            </a:pPr>
            <a:r>
              <a:rPr lang="zh-TW"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願神的作為向我們彰顯(v16a)</a:t>
            </a:r>
          </a:p>
          <a:p>
            <a:pPr marL="0" marR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Noto Sans Symbols"/>
              <a:buNone/>
            </a:pPr>
            <a:r>
              <a:rPr lang="zh-TW"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願神的榮耀向子孫顯明(v16b)</a:t>
            </a:r>
          </a:p>
          <a:p>
            <a:pPr marL="0" marR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Noto Sans Symbols"/>
              <a:buNone/>
            </a:pPr>
            <a:r>
              <a:rPr lang="zh-TW"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願神的榮美歸於我們身上(v17a)</a:t>
            </a:r>
          </a:p>
          <a:p>
            <a:pPr marL="0" marR="0" lvl="0" indent="0" algn="l" rtl="0">
              <a:lnSpc>
                <a:spcPct val="90000"/>
              </a:lnSpc>
              <a:spcBef>
                <a:spcPts val="2400"/>
              </a:spcBef>
              <a:buClr>
                <a:srgbClr val="3F3F3F"/>
              </a:buClr>
              <a:buSzPct val="25000"/>
              <a:buFont typeface="Noto Sans Symbols"/>
              <a:buNone/>
            </a:pPr>
            <a:r>
              <a:rPr lang="zh-TW"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願神堅立我們所做的工(v17b)</a:t>
            </a:r>
          </a:p>
        </p:txBody>
      </p:sp>
      <p:sp>
        <p:nvSpPr>
          <p:cNvPr id="176" name="Shape 176"/>
          <p:cNvSpPr/>
          <p:nvPr/>
        </p:nvSpPr>
        <p:spPr>
          <a:xfrm>
            <a:off x="6247466" y="5650919"/>
            <a:ext cx="2095701" cy="646331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rgbClr val="97700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神－耶稣</a:t>
            </a:r>
          </a:p>
        </p:txBody>
      </p:sp>
      <p:sp>
        <p:nvSpPr>
          <p:cNvPr id="177" name="Shape 177"/>
          <p:cNvSpPr/>
          <p:nvPr/>
        </p:nvSpPr>
        <p:spPr>
          <a:xfrm>
            <a:off x="326811" y="4122392"/>
            <a:ext cx="8415216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「所以，你們禱告要這樣說：『我們在天上的父，願人都尊你的名為聖，  願你的國降臨，願你的旨意行在地上，如同行在天上。 你們要先求他的國和他的義，這些東西都要加給你們了。(馬太福音 6:9，10，33)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/>
        </p:nvSpPr>
        <p:spPr>
          <a:xfrm>
            <a:off x="4844167" y="0"/>
            <a:ext cx="429983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9050" cap="flat" cmpd="sng">
            <a:solidFill>
              <a:srgbClr val="9BAC5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84" name="Shape 184"/>
          <p:cNvSpPr/>
          <p:nvPr/>
        </p:nvSpPr>
        <p:spPr>
          <a:xfrm>
            <a:off x="5353233" y="235920"/>
            <a:ext cx="2385589" cy="52321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搶救雷恩大兵</a:t>
            </a:r>
          </a:p>
        </p:txBody>
      </p:sp>
      <p:sp>
        <p:nvSpPr>
          <p:cNvPr id="185" name="Shape 185"/>
          <p:cNvSpPr/>
          <p:nvPr/>
        </p:nvSpPr>
        <p:spPr>
          <a:xfrm>
            <a:off x="5353233" y="1271445"/>
            <a:ext cx="1667442" cy="52321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雷霆救兵</a:t>
            </a:r>
          </a:p>
        </p:txBody>
      </p:sp>
      <p:sp>
        <p:nvSpPr>
          <p:cNvPr id="186" name="Shape 186"/>
          <p:cNvSpPr/>
          <p:nvPr/>
        </p:nvSpPr>
        <p:spPr>
          <a:xfrm>
            <a:off x="5353233" y="748225"/>
            <a:ext cx="2385589" cy="52321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拯救大兵瑞恩</a:t>
            </a:r>
          </a:p>
        </p:txBody>
      </p:sp>
      <p:sp>
        <p:nvSpPr>
          <p:cNvPr id="187" name="Shape 187"/>
          <p:cNvSpPr/>
          <p:nvPr/>
        </p:nvSpPr>
        <p:spPr>
          <a:xfrm>
            <a:off x="5353233" y="1904316"/>
            <a:ext cx="3610098" cy="483209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1999年：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第71屆奧斯卡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最佳導演獎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（史提芬·史匹堡）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最佳攝影獎	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最佳混音獎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最佳剪接獎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最佳音效剪接獎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第56屆金球獎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最佳影片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最佳導演</a:t>
            </a:r>
          </a:p>
        </p:txBody>
      </p:sp>
      <p:pic>
        <p:nvPicPr>
          <p:cNvPr id="188" name="Shape 188" descr="movie-saving-private-ryan-poster-mask9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3594" y="353840"/>
            <a:ext cx="4640573" cy="6320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Shape 193" descr="spr_br_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450180"/>
            <a:ext cx="7950217" cy="4486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 descr="Saving-Private-Ryan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79957" y="0"/>
            <a:ext cx="4864041" cy="3890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Shape 199" descr="Saving Private Ryan Opening Sequence-Aged Rya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0" y="2856041"/>
            <a:ext cx="60960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 descr="1614377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6349813" cy="3470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 descr="development-saving-private-ryan-2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550258"/>
            <a:ext cx="3864136" cy="2100153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 txBox="1"/>
          <p:nvPr/>
        </p:nvSpPr>
        <p:spPr>
          <a:xfrm>
            <a:off x="6567707" y="295369"/>
            <a:ext cx="1806924" cy="9541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Earn this.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Earn it!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6567707" y="1442826"/>
            <a:ext cx="2699776" cy="107721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別辜負大家，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好好活著！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enture">
  <a:themeElements>
    <a:clrScheme name="Venture">
      <a:dk1>
        <a:srgbClr val="000000"/>
      </a:dk1>
      <a:lt1>
        <a:srgbClr val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enture">
  <a:themeElements>
    <a:clrScheme name="Venture">
      <a:dk1>
        <a:srgbClr val="000000"/>
      </a:dk1>
      <a:lt1>
        <a:srgbClr val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905</Words>
  <Application>Microsoft Macintosh PowerPoint</Application>
  <PresentationFormat>On-screen Show (4:3)</PresentationFormat>
  <Paragraphs>89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Lustria</vt:lpstr>
      <vt:lpstr>Venture</vt:lpstr>
      <vt:lpstr>Venture</vt:lpstr>
      <vt:lpstr>不虛此生</vt:lpstr>
      <vt:lpstr>PowerPoint Presentation</vt:lpstr>
      <vt:lpstr>摩西的一生</vt:lpstr>
      <vt:lpstr>無奈的人生</vt:lpstr>
      <vt:lpstr>無悔的人生</vt:lpstr>
      <vt:lpstr>無憾的人生</vt:lpstr>
      <vt:lpstr>PowerPoint Presentation</vt:lpstr>
      <vt:lpstr>PowerPoint Presentation</vt:lpstr>
      <vt:lpstr>PowerPoint Presentation</vt:lpstr>
      <vt:lpstr>PowerPoint Presentation</vt:lpstr>
      <vt:lpstr>在基督耶穌裡的人生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不虛此生</dc:title>
  <cp:lastModifiedBy>Miles Wu</cp:lastModifiedBy>
  <cp:revision>1</cp:revision>
  <dcterms:modified xsi:type="dcterms:W3CDTF">2017-09-10T01:47:27Z</dcterms:modified>
</cp:coreProperties>
</file>