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8" r:id="rId3"/>
  </p:sldMasterIdLst>
  <p:notesMasterIdLst>
    <p:notesMasterId r:id="rId18"/>
  </p:notesMasterIdLst>
  <p:sldIdLst>
    <p:sldId id="450" r:id="rId4"/>
    <p:sldId id="518" r:id="rId5"/>
    <p:sldId id="519" r:id="rId6"/>
    <p:sldId id="520" r:id="rId7"/>
    <p:sldId id="521" r:id="rId8"/>
    <p:sldId id="522" r:id="rId9"/>
    <p:sldId id="523" r:id="rId10"/>
    <p:sldId id="524" r:id="rId11"/>
    <p:sldId id="525" r:id="rId12"/>
    <p:sldId id="526" r:id="rId13"/>
    <p:sldId id="527" r:id="rId14"/>
    <p:sldId id="528" r:id="rId15"/>
    <p:sldId id="529" r:id="rId16"/>
    <p:sldId id="53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A347B9-D04D-472C-83D4-A1B41512A29C}">
          <p14:sldIdLst>
            <p14:sldId id="450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</p14:sldIdLst>
        </p14:section>
        <p14:section name="Untitled Section" id="{1FC300F3-553B-44BE-A063-1E0CCF9BAF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6F7"/>
    <a:srgbClr val="66CCFF"/>
    <a:srgbClr val="CCECFF"/>
    <a:srgbClr val="0066FF"/>
    <a:srgbClr val="CC99FF"/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86410"/>
  </p:normalViewPr>
  <p:slideViewPr>
    <p:cSldViewPr snapToGrid="0">
      <p:cViewPr varScale="1">
        <p:scale>
          <a:sx n="131" d="100"/>
          <a:sy n="131" d="100"/>
        </p:scale>
        <p:origin x="17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350EA-6871-4E51-A1A9-08A39BCDBE35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6F86-1E4F-408D-8FD6-B9B228F4D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7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4A90D46-C67F-461B-933A-8654CB20B268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B24774C-C409-4A69-94E3-F89806EBE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2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ADE894-2BA1-44E5-93A7-BC320FF76407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6031C3-ED48-4112-824B-C7E81A7BCB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19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756A1B-CBA8-4F4A-B5B5-877006859E35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7CA1CB-8904-43B4-A8E8-FFE1E9C078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83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2044CF-8D22-4606-8DCB-7F96B7FC1C34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9CE55-5670-47A7-9FB2-65ABD58D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4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6DACB74-87E6-4DC5-9CEE-F8FA15128E11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2BC73B-36A9-4BB1-9757-E0597BB65D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98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F733D0-BC1F-4D60-970C-6FF30EC0BE0B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65901A-4124-4A03-80A9-2897A66CC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25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FC2451-13F7-414E-84C6-9EB9560D3350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2E0E88-3371-418C-A629-0A83BBBEF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67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7CE30B-530E-4B15-92A1-A98DEFA74F26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099E57-87A2-4736-B78A-54B460502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5EB0C8-B787-44A2-A6FE-21299F4018FB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4F2F1F-3FD2-4ABA-BF85-D24534941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46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250131-8067-4981-8A8C-DDC79A1C95F0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F93EA59-9A97-4759-A4B8-76BCD6DD3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75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569E36-F096-4401-BD8B-07243E704A35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A6080B-5D32-48B2-8097-1F638C85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23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06B2E1-3EB5-478C-8B49-C867CE68C325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347C1E-A967-4A9A-A56A-94203BE805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28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DDC8C-DE08-454E-A24E-53AC22D7DEF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969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7F35-FCEE-41E8-853A-5B7D370DFAC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07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9BF7B-CE6B-4844-B060-058381B780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952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FE4A3-54F6-47B7-BE50-8B1FFE79E44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66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4E4EA-0EE7-455B-8D97-C80CB697C09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7973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C1661-9753-4CD6-AF98-7E27A6FE4E8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2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01383-51D6-4681-AEAB-1036531F5F4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22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2BE6B-B1EA-4C38-A665-48C62E1E557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25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C854B-2F6E-4983-A685-0606FC47B5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214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E9409-D957-4721-ABE7-BAF0D1D22C7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848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0FFD6-FCB9-4D8B-9477-3E3B34249E7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567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78AD6D-710A-423E-ADFE-949882C81C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8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535F44-8F9E-43AB-AEE6-15FC854AC8B9}" type="datetimeFigureOut">
              <a:rPr lang="en-US"/>
              <a:pPr>
                <a:defRPr/>
              </a:pPr>
              <a:t>10/2/17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42EAE0B-F28A-419B-9DF7-905291E22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FA5CFD-AFA7-461D-A95A-20478E21687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6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9.emf"/><Relationship Id="rId3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44553" y="1810117"/>
            <a:ext cx="63915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 『</a:t>
            </a:r>
            <a:r>
              <a:rPr lang="zh-SG" altLang="en-US" sz="5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從</a:t>
            </a:r>
            <a:r>
              <a:rPr lang="zh-TW" altLang="en-US" sz="50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以</a:t>
            </a:r>
            <a:r>
              <a:rPr lang="zh-TW" altLang="en-US" sz="5000" b="1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弗所書看</a:t>
            </a:r>
            <a:endParaRPr lang="en-US" altLang="zh-TW" sz="5000" b="1" dirty="0" smtClean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  <a:p>
            <a:r>
              <a:rPr lang="zh-TW" altLang="en-US" sz="50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   神</a:t>
            </a:r>
            <a:r>
              <a:rPr lang="zh-TW" altLang="en-US" sz="5000" b="1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完備的救</a:t>
            </a:r>
            <a:r>
              <a:rPr lang="zh-TW" altLang="en-US" sz="50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恩</a:t>
            </a:r>
            <a:r>
              <a:rPr lang="en-US" altLang="zh-TW" sz="5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』</a:t>
            </a:r>
            <a:endParaRPr lang="en-US" sz="50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5413" y="3567849"/>
            <a:ext cx="50407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4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34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弗 </a:t>
            </a:r>
            <a:r>
              <a:rPr lang="en-US" altLang="zh-TW" sz="34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4:20-24)</a:t>
            </a:r>
            <a:endParaRPr lang="en-US" sz="34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208" y="210032"/>
            <a:ext cx="4196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主日信息</a:t>
            </a:r>
            <a:endParaRPr lang="en-US" sz="40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5148" y="197699"/>
            <a:ext cx="4196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101</a:t>
            </a:r>
            <a:r>
              <a:rPr lang="en-US" altLang="zh-TW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2017</a:t>
            </a:r>
            <a:endParaRPr lang="en-US" sz="40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69231" y="4764946"/>
            <a:ext cx="3411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TW" altLang="en-US" sz="40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徐</a:t>
            </a:r>
            <a:r>
              <a:rPr lang="zh-TW" altLang="en-US" sz="4000" b="1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自</a:t>
            </a:r>
            <a:r>
              <a:rPr lang="zh-TW" altLang="en-US" sz="40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強</a:t>
            </a:r>
            <a:r>
              <a:rPr lang="zh-CN" altLang="en-US" sz="4400" b="1" dirty="0" smtClean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CN" altLang="en-US" sz="3200" dirty="0"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長老</a:t>
            </a:r>
            <a:endParaRPr lang="en-US" sz="3200" dirty="0"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3416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/>
          <p:cNvSpPr>
            <a:spLocks noChangeArrowheads="1"/>
          </p:cNvSpPr>
          <p:nvPr/>
        </p:nvSpPr>
        <p:spPr bwMode="auto">
          <a:xfrm rot="-2461550">
            <a:off x="609600" y="4572000"/>
            <a:ext cx="1066800" cy="762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1883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2971800" y="4572000"/>
            <a:ext cx="5654675" cy="1066800"/>
            <a:chOff x="480" y="2976"/>
            <a:chExt cx="3562" cy="672"/>
          </a:xfrm>
        </p:grpSpPr>
        <p:sp>
          <p:nvSpPr>
            <p:cNvPr id="13321" name="Oval 9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3325" name="AutoShape 13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326" name="AutoShape 14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3327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638800"/>
            <a:ext cx="2514600" cy="117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8001000" y="1400628"/>
            <a:ext cx="838200" cy="381000"/>
          </a:xfrm>
          <a:prstGeom prst="rect">
            <a:avLst/>
          </a:prstGeom>
          <a:solidFill>
            <a:srgbClr val="EDF6F7"/>
          </a:solidFill>
          <a:ln>
            <a:noFill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000000"/>
                </a:solidFill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410702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1600200" y="5410200"/>
            <a:ext cx="5654675" cy="1066800"/>
            <a:chOff x="480" y="2976"/>
            <a:chExt cx="3562" cy="672"/>
          </a:xfrm>
        </p:grpSpPr>
        <p:sp>
          <p:nvSpPr>
            <p:cNvPr id="14342" name="Oval 6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4371" name="Group 3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34304323"/>
              </p:ext>
            </p:extLst>
          </p:nvPr>
        </p:nvGraphicFramePr>
        <p:xfrm>
          <a:off x="533400" y="762000"/>
          <a:ext cx="8229600" cy="3886201"/>
        </p:xfrm>
        <a:graphic>
          <a:graphicData uri="http://schemas.openxmlformats.org/drawingml/2006/table">
            <a:tbl>
              <a:tblPr/>
              <a:tblGrid>
                <a:gridCol w="6096000"/>
                <a:gridCol w="2133600"/>
              </a:tblGrid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新人的事奉 </a:t>
                      </a: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教會生活</a:t>
                      </a:r>
                      <a:r>
                        <a:rPr kumimoji="0" lang="en-US" altLang="zh-TW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經節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基督是頭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1:10, 4:15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成全聖徒 各盡其職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4:11-12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彼此相助 在愛中建立自己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神得榮耀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3:21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5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458200" cy="527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1736725" y="5715000"/>
            <a:ext cx="5654675" cy="1066800"/>
            <a:chOff x="480" y="2976"/>
            <a:chExt cx="3562" cy="672"/>
          </a:xfrm>
        </p:grpSpPr>
        <p:sp>
          <p:nvSpPr>
            <p:cNvPr id="15366" name="Oval 6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303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65" name="Group 81"/>
          <p:cNvGrpSpPr>
            <a:grpSpLocks/>
          </p:cNvGrpSpPr>
          <p:nvPr/>
        </p:nvGrpSpPr>
        <p:grpSpPr bwMode="auto">
          <a:xfrm>
            <a:off x="1736725" y="5562600"/>
            <a:ext cx="5654675" cy="1066800"/>
            <a:chOff x="480" y="2976"/>
            <a:chExt cx="3562" cy="672"/>
          </a:xfrm>
        </p:grpSpPr>
        <p:sp>
          <p:nvSpPr>
            <p:cNvPr id="16466" name="Oval 82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6467" name="Text Box 83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6468" name="Text Box 84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6469" name="Text Box 85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6470" name="AutoShape 86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471" name="AutoShape 87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6472" name="Picture 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7391400" cy="472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23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1828800" y="3886200"/>
            <a:ext cx="2209800" cy="1600200"/>
          </a:xfrm>
          <a:prstGeom prst="ellipse">
            <a:avLst/>
          </a:prstGeom>
          <a:solidFill>
            <a:srgbClr val="F7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2400" y="5638800"/>
            <a:ext cx="1717675" cy="101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舊人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33600" y="4114800"/>
            <a:ext cx="170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救恩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530725" y="3022600"/>
            <a:ext cx="1717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新人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-1504465">
            <a:off x="1143000" y="5105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715000" y="0"/>
            <a:ext cx="3429000" cy="2540000"/>
          </a:xfrm>
          <a:prstGeom prst="rect">
            <a:avLst/>
          </a:prstGeom>
          <a:solidFill>
            <a:srgbClr val="FAF52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長大成人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行善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傳福音作見證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榮耀神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-1504465">
            <a:off x="3657600" y="3581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-1504465">
            <a:off x="6400800" y="2819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95800"/>
            <a:ext cx="31242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40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ea typeface="新細明體" panose="02020500000000000000" pitchFamily="18" charset="-120"/>
              </a:rPr>
              <a:t>弗</a:t>
            </a:r>
            <a:r>
              <a:rPr lang="zh-TW" altLang="en-US">
                <a:ea typeface="新細明體" panose="02020500000000000000" pitchFamily="18" charset="-120"/>
              </a:rPr>
              <a:t> </a:t>
            </a:r>
            <a:r>
              <a:rPr lang="en-US" altLang="zh-TW">
                <a:ea typeface="新細明體" panose="02020500000000000000" pitchFamily="18" charset="-120"/>
              </a:rPr>
              <a:t>4:21-24 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 dirty="0">
                <a:ea typeface="新細明體" panose="02020500000000000000" pitchFamily="18" charset="-120"/>
              </a:rPr>
              <a:t>4:20	</a:t>
            </a:r>
            <a:r>
              <a:rPr lang="en-US" altLang="zh-TW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你們學了基督、卻不是這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樣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、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anose="02020500000000000000" pitchFamily="18" charset="-120"/>
            </a:endParaRPr>
          </a:p>
          <a:p>
            <a:pPr>
              <a:buFontTx/>
              <a:buNone/>
            </a:pPr>
            <a:r>
              <a:rPr lang="en-US" altLang="en-US" b="1" dirty="0"/>
              <a:t>4:21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如果你們聽過他的道、領了他的教、學	了他的真理、</a:t>
            </a:r>
          </a:p>
          <a:p>
            <a:pPr>
              <a:buFontTx/>
              <a:buNone/>
            </a:pPr>
            <a:r>
              <a:rPr lang="en-US" altLang="zh-TW" b="1" dirty="0">
                <a:ea typeface="新細明體" panose="02020500000000000000" pitchFamily="18" charset="-120"/>
              </a:rPr>
              <a:t>4:22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就要脫去你們從前行為上的舊人．這舊	人是因私慾的迷惑、漸漸變壞的．</a:t>
            </a:r>
          </a:p>
          <a:p>
            <a:pPr>
              <a:buFontTx/>
              <a:buNone/>
            </a:pPr>
            <a:r>
              <a:rPr lang="en-US" altLang="zh-TW" b="1" dirty="0">
                <a:ea typeface="新細明體" panose="02020500000000000000" pitchFamily="18" charset="-120"/>
              </a:rPr>
              <a:t>4:23	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又要將你們的心志改換一新．</a:t>
            </a:r>
          </a:p>
          <a:p>
            <a:pPr>
              <a:buFontTx/>
              <a:buNone/>
            </a:pPr>
            <a:r>
              <a:rPr lang="en-US" altLang="zh-TW" b="1" dirty="0">
                <a:ea typeface="新細明體" panose="02020500000000000000" pitchFamily="18" charset="-120"/>
              </a:rPr>
              <a:t>4:24	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</a:rPr>
              <a:t>並且穿上新人．這新人是照著　神的形	像造的、有真理的仁義、和聖潔。</a:t>
            </a: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372393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3429000" y="2133600"/>
            <a:ext cx="2209800" cy="1600200"/>
          </a:xfrm>
          <a:prstGeom prst="ellipse">
            <a:avLst/>
          </a:prstGeom>
          <a:solidFill>
            <a:srgbClr val="F7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ea typeface="新細明體" panose="02020500000000000000" pitchFamily="18" charset="-120"/>
              </a:rPr>
              <a:t>救恩的步驟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1717675" cy="101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舊人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657600" y="2438400"/>
            <a:ext cx="170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救恩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705600" y="2514600"/>
            <a:ext cx="1717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新人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2514600" y="27432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5791200" y="27432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3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3429000" y="2133600"/>
            <a:ext cx="2209800" cy="1600200"/>
          </a:xfrm>
          <a:prstGeom prst="ellipse">
            <a:avLst/>
          </a:prstGeom>
          <a:solidFill>
            <a:srgbClr val="F7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ea typeface="新細明體" panose="02020500000000000000" pitchFamily="18" charset="-120"/>
              </a:rPr>
              <a:t>救恩的步驟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1717675" cy="101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舊人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657600" y="2438400"/>
            <a:ext cx="170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FFFFFF"/>
                </a:solidFill>
                <a:ea typeface="新細明體" panose="02020500000000000000" pitchFamily="18" charset="-120"/>
              </a:rPr>
              <a:t>救恩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705600" y="2514600"/>
            <a:ext cx="1717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新人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514600" y="27432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5791200" y="27432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09600" y="3581400"/>
            <a:ext cx="18938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- </a:t>
            </a: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舊人的生命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- </a:t>
            </a: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舊人的生活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en-US" sz="2400" b="1" smtClean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705600" y="3657600"/>
            <a:ext cx="18938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- </a:t>
            </a: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新人的生命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新人的品格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新人的生活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新人的事奉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新人的裝備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657600" y="3886200"/>
            <a:ext cx="2198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- </a:t>
            </a: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父神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愛子耶穌基督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- </a:t>
            </a: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聖靈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zh-TW" altLang="en-US" sz="2400" b="1" smtClean="0">
                <a:solidFill>
                  <a:srgbClr val="000000"/>
                </a:solidFill>
                <a:ea typeface="新細明體" panose="02020500000000000000" pitchFamily="18" charset="-120"/>
              </a:rPr>
              <a:t> 人</a:t>
            </a:r>
          </a:p>
        </p:txBody>
      </p:sp>
    </p:spTree>
    <p:extLst>
      <p:ext uri="{BB962C8B-B14F-4D97-AF65-F5344CB8AC3E}">
        <p14:creationId xmlns:p14="http://schemas.microsoft.com/office/powerpoint/2010/main" val="145313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5203" name="Picture 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11" name="Group 91"/>
          <p:cNvGrpSpPr>
            <a:grpSpLocks/>
          </p:cNvGrpSpPr>
          <p:nvPr/>
        </p:nvGrpSpPr>
        <p:grpSpPr bwMode="auto">
          <a:xfrm>
            <a:off x="762000" y="5638800"/>
            <a:ext cx="5654675" cy="1066800"/>
            <a:chOff x="480" y="2976"/>
            <a:chExt cx="3562" cy="672"/>
          </a:xfrm>
        </p:grpSpPr>
        <p:sp>
          <p:nvSpPr>
            <p:cNvPr id="5212" name="Oval 92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5213" name="Text Box 93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5214" name="Text Box 94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5215" name="Text Box 95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5216" name="AutoShape 96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5217" name="AutoShape 97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218" name="Text Box 98"/>
          <p:cNvSpPr txBox="1">
            <a:spLocks noChangeArrowheads="1"/>
          </p:cNvSpPr>
          <p:nvPr/>
        </p:nvSpPr>
        <p:spPr bwMode="auto">
          <a:xfrm>
            <a:off x="6212116" y="3549877"/>
            <a:ext cx="1836056" cy="5794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 smtClean="0">
                <a:solidFill>
                  <a:srgbClr val="000000"/>
                </a:solidFill>
                <a:ea typeface="新細明體" panose="02020500000000000000" pitchFamily="18" charset="-120"/>
              </a:rPr>
              <a:t>2:12</a:t>
            </a:r>
          </a:p>
        </p:txBody>
      </p:sp>
    </p:spTree>
    <p:extLst>
      <p:ext uri="{BB962C8B-B14F-4D97-AF65-F5344CB8AC3E}">
        <p14:creationId xmlns:p14="http://schemas.microsoft.com/office/powerpoint/2010/main" val="18996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26" name="Group 158"/>
          <p:cNvGrpSpPr>
            <a:grpSpLocks/>
          </p:cNvGrpSpPr>
          <p:nvPr/>
        </p:nvGrpSpPr>
        <p:grpSpPr bwMode="auto">
          <a:xfrm>
            <a:off x="762000" y="5410200"/>
            <a:ext cx="5654675" cy="1066800"/>
            <a:chOff x="480" y="2976"/>
            <a:chExt cx="3562" cy="672"/>
          </a:xfrm>
        </p:grpSpPr>
        <p:sp>
          <p:nvSpPr>
            <p:cNvPr id="7327" name="Oval 159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7328" name="Text Box 160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7329" name="Text Box 161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7330" name="Text Box 162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7331" name="AutoShape 163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332" name="AutoShape 164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336" name="Group 168"/>
          <p:cNvGrpSpPr>
            <a:grpSpLocks/>
          </p:cNvGrpSpPr>
          <p:nvPr/>
        </p:nvGrpSpPr>
        <p:grpSpPr bwMode="auto">
          <a:xfrm>
            <a:off x="304800" y="1752600"/>
            <a:ext cx="8686800" cy="2147888"/>
            <a:chOff x="192" y="1104"/>
            <a:chExt cx="5472" cy="1353"/>
          </a:xfrm>
        </p:grpSpPr>
        <p:pic>
          <p:nvPicPr>
            <p:cNvPr id="7325" name="Picture 15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104"/>
              <a:ext cx="5472" cy="1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333" name="Rectangle 165"/>
            <p:cNvSpPr>
              <a:spLocks noChangeArrowheads="1"/>
            </p:cNvSpPr>
            <p:nvPr/>
          </p:nvSpPr>
          <p:spPr bwMode="auto">
            <a:xfrm>
              <a:off x="4368" y="2064"/>
              <a:ext cx="1200" cy="30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860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762000" y="5715000"/>
            <a:ext cx="5654675" cy="1066800"/>
            <a:chOff x="480" y="2976"/>
            <a:chExt cx="3562" cy="672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251" name="AutoShape 11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0414" name="Object 174"/>
          <p:cNvGraphicFramePr>
            <a:graphicFrameLocks noGrp="1" noChangeAspect="1"/>
          </p:cNvGraphicFramePr>
          <p:nvPr>
            <p:ph/>
          </p:nvPr>
        </p:nvGraphicFramePr>
        <p:xfrm>
          <a:off x="457200" y="762000"/>
          <a:ext cx="8382000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Worksheet" r:id="rId3" imgW="4288620" imgH="2266245" progId="Excel.Sheet.8">
                  <p:embed/>
                </p:oleObj>
              </mc:Choice>
              <mc:Fallback>
                <p:oleObj name="Worksheet" r:id="rId3" imgW="4288620" imgH="226624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762000"/>
                        <a:ext cx="8382000" cy="44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6" name="Rectangle 176"/>
          <p:cNvSpPr>
            <a:spLocks noChangeArrowheads="1"/>
          </p:cNvSpPr>
          <p:nvPr/>
        </p:nvSpPr>
        <p:spPr bwMode="auto">
          <a:xfrm>
            <a:off x="7431314" y="1828800"/>
            <a:ext cx="950686" cy="381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417" name="Rectangle 177"/>
          <p:cNvSpPr>
            <a:spLocks noChangeArrowheads="1"/>
          </p:cNvSpPr>
          <p:nvPr/>
        </p:nvSpPr>
        <p:spPr bwMode="auto">
          <a:xfrm>
            <a:off x="6934200" y="4724400"/>
            <a:ext cx="1447800" cy="381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000000"/>
                </a:solidFill>
              </a:rPr>
              <a:t>2:8</a:t>
            </a:r>
          </a:p>
        </p:txBody>
      </p:sp>
    </p:spTree>
    <p:extLst>
      <p:ext uri="{BB962C8B-B14F-4D97-AF65-F5344CB8AC3E}">
        <p14:creationId xmlns:p14="http://schemas.microsoft.com/office/powerpoint/2010/main" val="389695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95400"/>
            <a:ext cx="5562600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34290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048000" y="6858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762000" y="5334000"/>
            <a:ext cx="5654675" cy="1066800"/>
            <a:chOff x="480" y="2976"/>
            <a:chExt cx="3562" cy="672"/>
          </a:xfrm>
        </p:grpSpPr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1280" name="AutoShape 16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250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6477000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7" name="AutoShape 9"/>
          <p:cNvSpPr>
            <a:spLocks noChangeArrowheads="1"/>
          </p:cNvSpPr>
          <p:nvPr/>
        </p:nvSpPr>
        <p:spPr bwMode="auto">
          <a:xfrm rot="-2461550">
            <a:off x="609600" y="4572000"/>
            <a:ext cx="1066800" cy="762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12298" name="Group 10"/>
          <p:cNvGrpSpPr>
            <a:grpSpLocks/>
          </p:cNvGrpSpPr>
          <p:nvPr/>
        </p:nvGrpSpPr>
        <p:grpSpPr bwMode="auto">
          <a:xfrm>
            <a:off x="3184525" y="5715000"/>
            <a:ext cx="5654675" cy="1066800"/>
            <a:chOff x="480" y="2976"/>
            <a:chExt cx="3562" cy="672"/>
          </a:xfrm>
        </p:grpSpPr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1728" y="2976"/>
              <a:ext cx="1008" cy="672"/>
            </a:xfrm>
            <a:prstGeom prst="ellipse">
              <a:avLst/>
            </a:prstGeom>
            <a:solidFill>
              <a:srgbClr val="F7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smtClean="0">
                <a:solidFill>
                  <a:srgbClr val="FFFFFF"/>
                </a:solidFill>
              </a:endParaRPr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480" y="3120"/>
              <a:ext cx="634" cy="3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舊人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1920" y="3120"/>
              <a:ext cx="6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FFFFFF"/>
                  </a:solidFill>
                  <a:ea typeface="新細明體" panose="02020500000000000000" pitchFamily="18" charset="-120"/>
                </a:rPr>
                <a:t>救恩</a:t>
              </a:r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3408" y="3120"/>
              <a:ext cx="634" cy="3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3200" b="1" smtClean="0">
                  <a:solidFill>
                    <a:srgbClr val="000000"/>
                  </a:solidFill>
                  <a:ea typeface="新細明體" panose="02020500000000000000" pitchFamily="18" charset="-120"/>
                </a:rPr>
                <a:t>新人</a:t>
              </a:r>
            </a:p>
          </p:txBody>
        </p:sp>
        <p:sp>
          <p:nvSpPr>
            <p:cNvPr id="12303" name="AutoShape 15"/>
            <p:cNvSpPr>
              <a:spLocks noChangeArrowheads="1"/>
            </p:cNvSpPr>
            <p:nvPr/>
          </p:nvSpPr>
          <p:spPr bwMode="auto">
            <a:xfrm>
              <a:off x="1200" y="3168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304" name="AutoShape 16"/>
            <p:cNvSpPr>
              <a:spLocks noChangeArrowheads="1"/>
            </p:cNvSpPr>
            <p:nvPr/>
          </p:nvSpPr>
          <p:spPr bwMode="auto">
            <a:xfrm>
              <a:off x="2832" y="3216"/>
              <a:ext cx="480" cy="2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638800"/>
            <a:ext cx="2514600" cy="117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7115628" y="4325256"/>
            <a:ext cx="762000" cy="5191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00000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1268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5922</TotalTime>
  <Words>167</Words>
  <Application>Microsoft Macintosh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新細明體</vt:lpstr>
      <vt:lpstr>華康魏碑體 Std W7</vt:lpstr>
      <vt:lpstr>華康黑體 Std W7</vt:lpstr>
      <vt:lpstr>華康黑體 Std W9</vt:lpstr>
      <vt:lpstr>Office Theme</vt:lpstr>
      <vt:lpstr>2_Custom Design</vt:lpstr>
      <vt:lpstr>Default Design</vt:lpstr>
      <vt:lpstr>Worksheet</vt:lpstr>
      <vt:lpstr>PowerPoint Presentation</vt:lpstr>
      <vt:lpstr>弗 4:21-24 </vt:lpstr>
      <vt:lpstr>救恩的步驟</vt:lpstr>
      <vt:lpstr>救恩的步驟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255</cp:revision>
  <dcterms:created xsi:type="dcterms:W3CDTF">2016-12-29T18:12:43Z</dcterms:created>
  <dcterms:modified xsi:type="dcterms:W3CDTF">2017-10-02T16:48:04Z</dcterms:modified>
</cp:coreProperties>
</file>