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32"/>
  </p:notesMasterIdLst>
  <p:sldIdLst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99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86410"/>
  </p:normalViewPr>
  <p:slideViewPr>
    <p:cSldViewPr snapToGrid="0">
      <p:cViewPr varScale="1">
        <p:scale>
          <a:sx n="131" d="100"/>
          <a:sy n="131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A90D46-C67F-461B-933A-8654CB20B268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24774C-C409-4A69-94E3-F89806EBE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2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DE894-2BA1-44E5-93A7-BC320FF76407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6031C3-ED48-4112-824B-C7E81A7B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56A1B-CBA8-4F4A-B5B5-877006859E35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7CA1CB-8904-43B4-A8E8-FFE1E9C07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8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2044CF-8D22-4606-8DCB-7F96B7FC1C34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F9CE55-5670-47A7-9FB2-65ABD58DF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4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DACB74-87E6-4DC5-9CEE-F8FA15128E11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2BC73B-36A9-4BB1-9757-E0597BB6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733D0-BC1F-4D60-970C-6FF30EC0BE0B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65901A-4124-4A03-80A9-2897A66CC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FC2451-13F7-414E-84C6-9EB9560D3350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E0E88-3371-418C-A629-0A83BBBE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CE30B-530E-4B15-92A1-A98DEFA74F26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99E57-87A2-4736-B78A-54B460502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5EB0C8-B787-44A2-A6FE-21299F4018FB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F2F1F-3FD2-4ABA-BF85-D24534941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50131-8067-4981-8A8C-DDC79A1C95F0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EA59-9A97-4759-A4B8-76BCD6DD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7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69E36-F096-4401-BD8B-07243E704A35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A6080B-5D32-48B2-8097-1F638C850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06B2E1-3EB5-478C-8B49-C867CE68C325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347C1E-A967-4A9A-A56A-94203BE80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70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5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6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88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7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24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80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35F44-8F9E-43AB-AEE6-15FC854AC8B9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42EAE0B-F28A-419B-9DF7-905291E22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3374-EE45-4DED-9790-B7296E24AA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1049-AACC-4A78-81BC-0A15729BC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9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/>
        </p:blipFill>
        <p:spPr bwMode="auto">
          <a:xfrm>
            <a:off x="0" y="-1"/>
            <a:ext cx="91379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5647" y="180465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「患難中的安慰</a:t>
            </a:r>
            <a:r>
              <a:rPr lang="en-US" altLang="zh-TW" sz="40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40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2398" y="2556589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林後 </a:t>
            </a:r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1:3-11)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39" y="22699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主日信息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239" y="276720"/>
            <a:ext cx="24929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10/8/2017</a:t>
            </a:r>
            <a:endParaRPr lang="en-US" sz="34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398" y="3724527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薛忠勇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弟兄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016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uff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114" y="283029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人生在世必遇患難，如同火星飛騰</a:t>
            </a:r>
            <a:endParaRPr lang="en-US" altLang="zh-TW" sz="3600" dirty="0" smtClean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伯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5:7)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1718226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在世上你們有苦難，但在我裡面卻有平安</a:t>
            </a:r>
            <a:endParaRPr lang="en-US" altLang="zh-TW" sz="3600" dirty="0" smtClean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163)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3153423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免得有人被諸般患難搖動，因為你們知道</a:t>
            </a:r>
            <a:endParaRPr lang="en-US" altLang="zh-TW" sz="3600" dirty="0" smtClean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我們受患難原是命定的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帖前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3:3)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39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28"/>
            <a:ext cx="9144000" cy="55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18" y="5503333"/>
            <a:ext cx="9199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基督既在肉身受苦，你們也當將這樣的心志</a:t>
            </a:r>
            <a:endParaRPr lang="en-US" altLang="zh-TW" sz="3600" b="1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作為兵器</a:t>
            </a:r>
            <a:r>
              <a:rPr lang="en-US" altLang="zh-TW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lang="zh-TW" alt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</a:t>
            </a:r>
            <a:r>
              <a:rPr lang="zh-TW" alt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 </a:t>
            </a:r>
            <a:r>
              <a:rPr lang="en-US" altLang="zh-TW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4:1)</a:t>
            </a:r>
            <a:endParaRPr lang="en-US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52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6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114" y="28302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為什麼人要有痛苦？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4" y="92936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如果神是慈愛的，為什麼要讓人受痛苦？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189885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我不應該要受痛苦的！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57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62533" cy="69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287867" y="220133"/>
            <a:ext cx="3166534" cy="397933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/>
        </p:blipFill>
        <p:spPr bwMode="auto">
          <a:xfrm>
            <a:off x="0" y="3492122"/>
            <a:ext cx="4397829" cy="33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239486"/>
            <a:ext cx="58192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患難是得神安慰的機會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153" y="858030"/>
            <a:ext cx="7864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就是發慈悲的父，賜各樣安慰的神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9085" y="1473583"/>
            <a:ext cx="80329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祂並非不能體恤我們的軟弱，祂也曾凡事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受過試探，與我們一樣，只是祂沒有犯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過罪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4:15)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4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6"/>
          <a:stretch/>
        </p:blipFill>
        <p:spPr bwMode="auto">
          <a:xfrm>
            <a:off x="4223658" y="3130148"/>
            <a:ext cx="4506686" cy="355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run to go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1" b="10042"/>
          <a:stretch/>
        </p:blipFill>
        <p:spPr bwMode="auto">
          <a:xfrm>
            <a:off x="3220802" y="3130148"/>
            <a:ext cx="5806437" cy="355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elf re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4" y="5249333"/>
            <a:ext cx="8944906" cy="113877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被壓太重，力不能勝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活命的指望都絕了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叫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我們不靠自己，只靠叫死人復活的神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(8-9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29" y="31372"/>
            <a:ext cx="892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你們以祈禱幫助我們，好叫許多人為我們謝恩 </a:t>
            </a:r>
            <a:endParaRPr lang="en-US" altLang="zh-TW" sz="3400" dirty="0" smtClean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(11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124" name="Picture 4" descr="Image result for praying toge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6" y="1170145"/>
            <a:ext cx="8280401" cy="40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/>
        </p:blipFill>
        <p:spPr bwMode="auto">
          <a:xfrm>
            <a:off x="0" y="3492122"/>
            <a:ext cx="4397829" cy="33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239486"/>
            <a:ext cx="58192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患難是得神安慰的機會</a:t>
            </a:r>
            <a:endParaRPr lang="en-US" sz="38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3041" y="254874"/>
            <a:ext cx="176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</a:rPr>
              <a:t>Comfort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 bwMode="auto">
          <a:xfrm>
            <a:off x="6034727" y="2924657"/>
            <a:ext cx="2735117" cy="385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2153" y="858030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得「解脫」的安慰</a:t>
            </a:r>
            <a:endParaRPr lang="en-US" sz="3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153" y="1490097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6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「承受」的安慰</a:t>
            </a:r>
            <a:endParaRPr lang="en-US" sz="3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3375" y="1428183"/>
            <a:ext cx="3059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prstClr val="black"/>
                </a:solidFill>
              </a:rPr>
              <a:t>“</a:t>
            </a:r>
            <a:r>
              <a:rPr lang="en-US" altLang="zh-TW" sz="3600" b="1" i="1" dirty="0" err="1" smtClean="0">
                <a:solidFill>
                  <a:srgbClr val="002060"/>
                </a:solidFill>
              </a:rPr>
              <a:t>fortis</a:t>
            </a:r>
            <a:r>
              <a:rPr lang="en-US" altLang="zh-TW" sz="3600" b="1" dirty="0" smtClean="0">
                <a:solidFill>
                  <a:prstClr val="black"/>
                </a:solidFill>
              </a:rPr>
              <a:t>”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力量</a:t>
            </a:r>
            <a:endParaRPr lang="en-US" sz="3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97486" y="858030"/>
            <a:ext cx="609600" cy="6320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7365" y="2178297"/>
            <a:ext cx="4876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prstClr val="black"/>
                </a:solidFill>
              </a:rPr>
              <a:t>“</a:t>
            </a:r>
            <a:r>
              <a:rPr lang="en-US" altLang="zh-TW" sz="3600" b="1" i="1" dirty="0" err="1" smtClean="0">
                <a:solidFill>
                  <a:srgbClr val="002060"/>
                </a:solidFill>
              </a:rPr>
              <a:t>paraklesis</a:t>
            </a:r>
            <a:r>
              <a:rPr lang="en-US" altLang="zh-TW" sz="3600" b="1" dirty="0" smtClean="0">
                <a:solidFill>
                  <a:prstClr val="black"/>
                </a:solidFill>
              </a:rPr>
              <a:t>”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來到身邊</a:t>
            </a:r>
            <a:endParaRPr lang="en-US" sz="3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7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79" y="1426822"/>
            <a:ext cx="5743661" cy="4665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75" y="5738642"/>
            <a:ext cx="4419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安慰 </a:t>
            </a:r>
            <a:r>
              <a:rPr lang="en-US" altLang="zh-TW" sz="4000" dirty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=</a:t>
            </a:r>
            <a:r>
              <a:rPr lang="en-US" altLang="zh-TW" sz="40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40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叫到身邊來</a:t>
            </a:r>
            <a:endParaRPr lang="en-US" sz="4000" dirty="0">
              <a:solidFill>
                <a:prstClr val="black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AutoShape 4" descr="Image result for flying dov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7482" y="4917991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聖靈 </a:t>
            </a:r>
            <a:r>
              <a:rPr lang="en-US" altLang="zh-TW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= </a:t>
            </a:r>
            <a:r>
              <a:rPr lang="zh-TW" altLang="en-US" sz="4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保惠師</a:t>
            </a:r>
            <a:endParaRPr lang="en-US" sz="40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5134" name="Picture 1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261" y="-158979"/>
            <a:ext cx="3251214" cy="27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0.23217 C 1.94444E-6 0.3368 -0.1224 0.46643 -0.22084 0.46643 L -0.44045 0.46643 " pathEditMode="relative" rAng="0" ptsTypes="AAAA">
                                      <p:cBhvr>
                                        <p:cTn id="6" dur="3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wo boys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04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22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re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/>
        </p:blipFill>
        <p:spPr bwMode="auto">
          <a:xfrm>
            <a:off x="0" y="3339725"/>
            <a:ext cx="4397829" cy="33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239486"/>
            <a:ext cx="63065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患難裝備我們去安慰別人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6" y="2612571"/>
            <a:ext cx="5665209" cy="37673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833491"/>
            <a:ext cx="85908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我們在一切患難中，祂就安慰我們，叫我們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用祂所賜的安慰，去安慰遭患難的人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7170" name="Picture 2" descr="Image result for support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1" y="2414535"/>
            <a:ext cx="5017558" cy="41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somn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8971"/>
          <a:stretch/>
        </p:blipFill>
        <p:spPr bwMode="auto">
          <a:xfrm>
            <a:off x="2882316" y="2170514"/>
            <a:ext cx="6023249" cy="452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omfort oth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170300"/>
            <a:ext cx="8436449" cy="45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rricane ha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49858"/>
            <a:ext cx="7834539" cy="327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urricane irma 20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8" b="27154"/>
          <a:stretch/>
        </p:blipFill>
        <p:spPr bwMode="auto">
          <a:xfrm>
            <a:off x="1165039" y="3316071"/>
            <a:ext cx="7652389" cy="336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3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ob and his 3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899886"/>
            <a:ext cx="8911772" cy="52863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2857" y="1248229"/>
            <a:ext cx="4760686" cy="1640113"/>
          </a:xfrm>
          <a:prstGeom prst="wedgeRoundRectCallout">
            <a:avLst>
              <a:gd name="adj1" fmla="val 9211"/>
              <a:gd name="adj2" fmla="val 69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都是無用的醫生，惟願你們全然不作聲，這就算為你們的智慧。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68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942" y="84892"/>
            <a:ext cx="65197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要用</a:t>
            </a:r>
            <a:r>
              <a:rPr lang="en-US" altLang="zh-TW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“</a:t>
            </a:r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神的安慰</a:t>
            </a:r>
            <a:r>
              <a:rPr lang="en-US" altLang="zh-TW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”</a:t>
            </a:r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去安慰別人</a:t>
            </a:r>
            <a:endParaRPr lang="en-US" sz="38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3076" name="Picture 4" descr="Image result for two men hugging and cry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/>
          <a:stretch/>
        </p:blipFill>
        <p:spPr bwMode="auto">
          <a:xfrm>
            <a:off x="-169928" y="1482811"/>
            <a:ext cx="9486926" cy="56223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mfort fri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836142"/>
            <a:ext cx="9151037" cy="609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elding on high rise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64635" r="20037"/>
          <a:stretch/>
        </p:blipFill>
        <p:spPr bwMode="auto">
          <a:xfrm>
            <a:off x="140400" y="1828800"/>
            <a:ext cx="8904667" cy="2779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val 1"/>
          <p:cNvSpPr/>
          <p:nvPr/>
        </p:nvSpPr>
        <p:spPr>
          <a:xfrm>
            <a:off x="3294744" y="1204686"/>
            <a:ext cx="3280228" cy="2438400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保惠師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/>
        </p:blipFill>
        <p:spPr bwMode="auto">
          <a:xfrm>
            <a:off x="-1" y="0"/>
            <a:ext cx="9144001" cy="682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42950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『</a:t>
            </a:r>
            <a:r>
              <a:rPr lang="zh-TW" altLang="en-US" sz="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安然過</a:t>
            </a:r>
            <a:r>
              <a:rPr lang="en-US" altLang="zh-TW" sz="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5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639788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rint SF" pitchFamily="2" charset="0"/>
              </a:rPr>
              <a:t>“Through It All”</a:t>
            </a:r>
            <a:endParaRPr lang="en-US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ri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tforintimacy.com/wp-content/uploads/2012/11/suffering-statue-with-tear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679">
            <a:off x="3483941" y="668296"/>
            <a:ext cx="4244453" cy="5531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21588"/>
            <a:ext cx="9254778" cy="593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我曾有許多憂傷淚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，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有許多難題要面對，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多少時候我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不能辨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是非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；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無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論我在任何地位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，神必定賜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福與安慰，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一切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試煉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使我堅強完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美。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pPr>
              <a:lnSpc>
                <a:spcPts val="2600"/>
              </a:lnSpc>
            </a:pPr>
            <a:endParaRPr lang="en-US" sz="32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ea typeface="華康宗楷體 Std W7" pitchFamily="66" charset="-120"/>
              </a:rPr>
              <a:t>I’ve had many tears and sorrows,</a:t>
            </a:r>
            <a:endParaRPr lang="en-US" sz="3200" b="1" dirty="0">
              <a:solidFill>
                <a:srgbClr val="C00000"/>
              </a:solidFill>
              <a:ea typeface="華康宗楷體 Std W7" pitchFamily="66" charset="-120"/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I’ve had </a:t>
            </a:r>
            <a:r>
              <a:rPr lang="en-US" sz="3200" b="1" dirty="0">
                <a:solidFill>
                  <a:srgbClr val="C00000"/>
                </a:solidFill>
              </a:rPr>
              <a:t>questions for tomorrow.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There </a:t>
            </a:r>
            <a:r>
              <a:rPr lang="en-US" sz="3200" b="1" dirty="0">
                <a:solidFill>
                  <a:srgbClr val="C00000"/>
                </a:solidFill>
              </a:rPr>
              <a:t>have been </a:t>
            </a:r>
            <a:r>
              <a:rPr lang="en-US" sz="3200" b="1" dirty="0" smtClean="0">
                <a:solidFill>
                  <a:srgbClr val="C00000"/>
                </a:solidFill>
              </a:rPr>
              <a:t>times,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didn’t know right from wrong.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But </a:t>
            </a:r>
            <a:r>
              <a:rPr lang="en-US" sz="3200" b="1" dirty="0">
                <a:solidFill>
                  <a:srgbClr val="C00000"/>
                </a:solidFill>
              </a:rPr>
              <a:t>in every situation God gave blessed </a:t>
            </a:r>
            <a:r>
              <a:rPr lang="en-US" sz="3200" b="1" dirty="0" smtClean="0">
                <a:solidFill>
                  <a:srgbClr val="C00000"/>
                </a:solidFill>
              </a:rPr>
              <a:t>consolation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hat </a:t>
            </a:r>
            <a:r>
              <a:rPr lang="en-US" sz="3200" b="1" dirty="0">
                <a:solidFill>
                  <a:srgbClr val="C00000"/>
                </a:solidFill>
              </a:rPr>
              <a:t>my trials </a:t>
            </a:r>
            <a:r>
              <a:rPr lang="en-US" sz="3200" b="1" dirty="0" smtClean="0">
                <a:solidFill>
                  <a:srgbClr val="C00000"/>
                </a:solidFill>
              </a:rPr>
              <a:t>come </a:t>
            </a:r>
            <a:r>
              <a:rPr lang="en-US" sz="3200" b="1" dirty="0">
                <a:solidFill>
                  <a:srgbClr val="C00000"/>
                </a:solidFill>
              </a:rPr>
              <a:t>to only made me </a:t>
            </a:r>
            <a:r>
              <a:rPr lang="en-US" sz="3200" b="1" dirty="0" smtClean="0">
                <a:solidFill>
                  <a:srgbClr val="C00000"/>
                </a:solidFill>
              </a:rPr>
              <a:t>strong.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tforintimacy.com/wp-content/uploads/2012/11/suffering-statue-with-tear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679">
            <a:off x="3483941" y="668296"/>
            <a:ext cx="4244453" cy="5531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21588"/>
            <a:ext cx="6754541" cy="544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安然過，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因我信靠主耶穌，因我信靠真神；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安然過，安然過，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因我相信神的話是真。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pPr>
              <a:lnSpc>
                <a:spcPts val="2600"/>
              </a:lnSpc>
            </a:pPr>
            <a:endParaRPr lang="en-US" sz="32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ea typeface="華康宗楷體 Std W7" pitchFamily="66" charset="-120"/>
              </a:rPr>
              <a:t>Through it all, through it all,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Oh, I’ve learned to trust in Jesus,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I’ve learned to trust in God.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Through it all, through it all,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I’ve learned to depend upon His Word.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tforintimacy.com/wp-content/uploads/2012/11/suffering-statue-with-tear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679">
            <a:off x="3483941" y="668296"/>
            <a:ext cx="4244453" cy="5531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21588"/>
            <a:ext cx="8858707" cy="593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感謝神領我攀高山，感謝神領我經幽谷，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感謝神領我度過風暴；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若我從未經過困難，就不知道神的大能，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更不知在主裡信心的果效。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pPr>
              <a:lnSpc>
                <a:spcPts val="2600"/>
              </a:lnSpc>
            </a:pPr>
            <a:endParaRPr lang="en-US" sz="32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ea typeface="華康宗楷體 Std W7" pitchFamily="66" charset="-120"/>
              </a:rPr>
              <a:t>I thank God for the mountains,</a:t>
            </a:r>
            <a:endParaRPr lang="en-US" sz="3200" b="1" dirty="0">
              <a:solidFill>
                <a:srgbClr val="C00000"/>
              </a:solidFill>
              <a:ea typeface="華康宗楷體 Std W7" pitchFamily="66" charset="-120"/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And I thank Him for the valleys,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 thank Him for the storms He brought me through;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For if I’d never had a problem,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 wouldn’t know that  He could solve them,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I’d never know what faith in God could do.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tforintimacy.com/wp-content/uploads/2012/11/suffering-statue-with-tear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679">
            <a:off x="3483941" y="668296"/>
            <a:ext cx="4244453" cy="5531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21588"/>
            <a:ext cx="7501541" cy="5473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安然過，</a:t>
            </a:r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</a:t>
            </a:r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因我信靠主耶穌，因我信靠真神；</a:t>
            </a:r>
            <a:endParaRPr lang="en-US" altLang="zh-TW" sz="3400" dirty="0" smtClean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安然過，安然過，</a:t>
            </a:r>
            <a:endParaRPr lang="en-US" sz="34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因我相信神的話是真。</a:t>
            </a:r>
            <a:r>
              <a:rPr lang="en-US" altLang="zh-TW" sz="3400" dirty="0" smtClean="0">
                <a:solidFill>
                  <a:prstClr val="black"/>
                </a:solidFill>
                <a:latin typeface="華康宗楷體 Std W7" pitchFamily="66" charset="-120"/>
                <a:ea typeface="華康宗楷體 Std W7" pitchFamily="66" charset="-120"/>
              </a:rPr>
              <a:t>(2x)</a:t>
            </a:r>
          </a:p>
          <a:p>
            <a:pPr>
              <a:lnSpc>
                <a:spcPts val="2600"/>
              </a:lnSpc>
            </a:pPr>
            <a:endParaRPr lang="en-US" sz="3200" dirty="0">
              <a:solidFill>
                <a:prstClr val="black"/>
              </a:solidFill>
              <a:latin typeface="華康宗楷體 Std W7" pitchFamily="66" charset="-120"/>
              <a:ea typeface="華康宗楷體 Std W7" pitchFamily="66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ea typeface="華康宗楷體 Std W7" pitchFamily="66" charset="-120"/>
              </a:rPr>
              <a:t>Through it all, through it all,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Oh, I’ve learned to trust in Jesus,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I’ve learned to trust in God.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Through it all, through it all,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I’ve learned to depend upon His Word. (2x)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xico earthqu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xico 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771"/>
            <a:ext cx="5180693" cy="291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88856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01.nyt.com/images/2017/10/05/world/05vegas-live-1/05vegas-live-1-superJumb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/>
          <a:stretch/>
        </p:blipFill>
        <p:spPr bwMode="auto">
          <a:xfrm>
            <a:off x="5659785" y="736275"/>
            <a:ext cx="3329544" cy="336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76" t="26214" r="23016" b="11674"/>
          <a:stretch/>
        </p:blipFill>
        <p:spPr>
          <a:xfrm>
            <a:off x="0" y="0"/>
            <a:ext cx="5659785" cy="349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las vegas shoo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4027" r="1805" b="35673"/>
          <a:stretch/>
        </p:blipFill>
        <p:spPr bwMode="auto">
          <a:xfrm>
            <a:off x="464521" y="3381829"/>
            <a:ext cx="5769468" cy="34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07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ancer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195078"/>
            <a:ext cx="4823987" cy="328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6146"/>
            <a:ext cx="5065033" cy="337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ay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4" y="195078"/>
            <a:ext cx="3584576" cy="278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divo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3742530"/>
            <a:ext cx="3482105" cy="27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cond corinth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372" y="449943"/>
            <a:ext cx="44438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鼓勵 </a:t>
            </a:r>
            <a:r>
              <a:rPr lang="en-US" altLang="zh-TW" sz="3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encouragement</a:t>
            </a:r>
            <a:endParaRPr lang="en-US" sz="38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1031" y="464457"/>
            <a:ext cx="29274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安慰 </a:t>
            </a:r>
            <a:r>
              <a:rPr lang="en-US" altLang="zh-TW" sz="3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comfort</a:t>
            </a:r>
            <a:endParaRPr lang="en-US" sz="38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79637" y="590023"/>
            <a:ext cx="820058" cy="537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912" y="1054480"/>
            <a:ext cx="35381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全書出現 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29 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次</a:t>
            </a:r>
            <a:endParaRPr lang="en-US" sz="3800" dirty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8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06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0590" y="3134611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兩個囚犯，</a:t>
            </a:r>
            <a:endParaRPr lang="en-US" altLang="zh-TW" sz="3600" dirty="0" smtClean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鐵窗外看，</a:t>
            </a:r>
            <a:endParaRPr lang="en-US" altLang="zh-TW" sz="3600" dirty="0" smtClean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一個望見星星，</a:t>
            </a:r>
            <a:endParaRPr lang="en-US" altLang="zh-TW" sz="3600" dirty="0" smtClean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一個看到泥漿！</a:t>
            </a:r>
            <a:endParaRPr lang="en-US" sz="3600" dirty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7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/>
        </p:blipFill>
        <p:spPr bwMode="auto">
          <a:xfrm>
            <a:off x="0" y="3339725"/>
            <a:ext cx="4397829" cy="33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239486"/>
            <a:ext cx="52918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患難是人生的一部份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08" y="1595625"/>
            <a:ext cx="3759200" cy="44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36" y="1611083"/>
            <a:ext cx="26765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een suic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3" y="1616206"/>
            <a:ext cx="7810500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en suici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6"/>
          <a:stretch/>
        </p:blipFill>
        <p:spPr bwMode="auto">
          <a:xfrm>
            <a:off x="1055913" y="1621984"/>
            <a:ext cx="7824863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5913" y="937720"/>
            <a:ext cx="7864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我們在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一切患難中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，神就安慰我們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05" t="8146" r="37460" b="7722"/>
          <a:stretch/>
        </p:blipFill>
        <p:spPr>
          <a:xfrm>
            <a:off x="164552" y="122120"/>
            <a:ext cx="4852496" cy="453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0" t="8992" r="40952" b="21556"/>
          <a:stretch/>
        </p:blipFill>
        <p:spPr>
          <a:xfrm>
            <a:off x="2757713" y="2594141"/>
            <a:ext cx="4151087" cy="415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wealth and health gos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3" y="406338"/>
            <a:ext cx="3086100" cy="4752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6063</TotalTime>
  <Words>705</Words>
  <Application>Microsoft Macintosh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Calibri Light</vt:lpstr>
      <vt:lpstr>Sprint SF</vt:lpstr>
      <vt:lpstr>新細明體</vt:lpstr>
      <vt:lpstr>華康宗楷體 Std W7</vt:lpstr>
      <vt:lpstr>華康雅藝體 Std W6</vt:lpstr>
      <vt:lpstr>華康魏碑體 Std W7</vt:lpstr>
      <vt:lpstr>華康黑體 Std W9</vt:lpstr>
      <vt:lpstr>Arial</vt:lpstr>
      <vt:lpstr>Office Theme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278</cp:revision>
  <dcterms:created xsi:type="dcterms:W3CDTF">2016-12-29T18:12:43Z</dcterms:created>
  <dcterms:modified xsi:type="dcterms:W3CDTF">2017-10-09T16:08:57Z</dcterms:modified>
</cp:coreProperties>
</file>