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e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533" r:id="rId3"/>
    <p:sldId id="534" r:id="rId4"/>
    <p:sldId id="535" r:id="rId5"/>
    <p:sldId id="536" r:id="rId6"/>
    <p:sldId id="537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47" r:id="rId17"/>
    <p:sldId id="548" r:id="rId18"/>
    <p:sldId id="549" r:id="rId19"/>
    <p:sldId id="550" r:id="rId20"/>
    <p:sldId id="55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A347B9-D04D-472C-83D4-A1B41512A29C}">
          <p14:sldIdLst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</p14:sldIdLst>
        </p14:section>
        <p14:section name="Untitled Section" id="{1FC300F3-553B-44BE-A063-1E0CCF9BAF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66FF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86410"/>
  </p:normalViewPr>
  <p:slideViewPr>
    <p:cSldViewPr snapToGrid="0">
      <p:cViewPr varScale="1">
        <p:scale>
          <a:sx n="131" d="100"/>
          <a:sy n="131" d="100"/>
        </p:scale>
        <p:origin x="1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350EA-6871-4E51-A1A9-08A39BCDBE3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86F86-1E4F-408D-8FD6-B9B228F4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A90D46-C67F-461B-933A-8654CB20B268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24774C-C409-4A69-94E3-F89806EBE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2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ADE894-2BA1-44E5-93A7-BC320FF76407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6031C3-ED48-4112-824B-C7E81A7BC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19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756A1B-CBA8-4F4A-B5B5-877006859E35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CA1CB-8904-43B4-A8E8-FFE1E9C07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8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2044CF-8D22-4606-8DCB-7F96B7FC1C34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F9CE55-5670-47A7-9FB2-65ABD58DF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4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DACB74-87E6-4DC5-9CEE-F8FA15128E11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2BC73B-36A9-4BB1-9757-E0597BB65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9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F733D0-BC1F-4D60-970C-6FF30EC0BE0B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65901A-4124-4A03-80A9-2897A66CC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2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FC2451-13F7-414E-84C6-9EB9560D3350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2E0E88-3371-418C-A629-0A83BBBEF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6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7CE30B-530E-4B15-92A1-A98DEFA74F26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099E57-87A2-4736-B78A-54B460502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5EB0C8-B787-44A2-A6FE-21299F4018FB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4F2F1F-3FD2-4ABA-BF85-D24534941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4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250131-8067-4981-8A8C-DDC79A1C95F0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93EA59-9A97-4759-A4B8-76BCD6DD3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5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569E36-F096-4401-BD8B-07243E704A35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A6080B-5D32-48B2-8097-1F638C850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3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6B2E1-3EB5-478C-8B49-C867CE68C325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347C1E-A967-4A9A-A56A-94203BE80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pPr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535F44-8F9E-43AB-AEE6-15FC854AC8B9}" type="datetimeFigureOut">
              <a:rPr lang="en-US"/>
              <a:pPr>
                <a:defRPr/>
              </a:pPr>
              <a:t>10/16/17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42EAE0B-F28A-419B-9DF7-905291E22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9350" y="533400"/>
            <a:ext cx="40318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『</a:t>
            </a:r>
            <a:r>
              <a:rPr lang="zh-TW" altLang="en-US" sz="5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福音大使</a:t>
            </a:r>
            <a:r>
              <a:rPr lang="en-US" altLang="zh-TW" sz="5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』</a:t>
            </a:r>
            <a:endParaRPr lang="en-US" sz="5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316" y="1339393"/>
            <a:ext cx="262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</a:t>
            </a:r>
            <a:r>
              <a:rPr lang="en-US" altLang="zh-TW" sz="36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10:1-11)</a:t>
            </a:r>
            <a:endParaRPr lang="en-US" sz="36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363" y="582930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主日信息</a:t>
            </a: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7373" y="5810250"/>
            <a:ext cx="2727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10/15/2017</a:t>
            </a: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7373" y="5102364"/>
            <a:ext cx="27671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 </a:t>
            </a:r>
            <a:r>
              <a:rPr lang="zh-TW" altLang="en-US" sz="3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弟兄</a:t>
            </a:r>
            <a:endParaRPr lang="en-US" sz="34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221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andrew and p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5262"/>
            <a:ext cx="4286250" cy="329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ohn B. Gough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65" y="3605213"/>
            <a:ext cx="2223086" cy="313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264" y="6214746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B. Gough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2504" y="2818210"/>
            <a:ext cx="28680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彼得、安德烈</a:t>
            </a:r>
            <a:endParaRPr lang="en-US" sz="3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9222" name="Picture 6" descr="Image result for edward kimball dl mo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195261"/>
            <a:ext cx="2416175" cy="319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6175" y="176211"/>
            <a:ext cx="2509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Kimball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4" name="Picture 8" descr="Image result for old shoestore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845" y="3709179"/>
            <a:ext cx="3880933" cy="292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64" y="3540812"/>
            <a:ext cx="3093186" cy="309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15628" y="3521762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Dwight L Moody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8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ltar c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69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90685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工作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需要行動，亦需要禱告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913567"/>
            <a:ext cx="798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要收的莊稼多，作工的人少，所以你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們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當求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莊稼的主打發工</a:t>
            </a:r>
            <a:r>
              <a:rPr lang="zh-TW" altLang="en-US" sz="3800" dirty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人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(2-3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1579" y="2208182"/>
            <a:ext cx="60324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傳福音是每個信徒的使命，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不能請人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代勞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！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-6872" r="-149" b="6872"/>
          <a:stretch/>
        </p:blipFill>
        <p:spPr bwMode="auto">
          <a:xfrm>
            <a:off x="-4436835" y="1741715"/>
            <a:ext cx="3419215" cy="283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erman watz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30" y="2259700"/>
            <a:ext cx="5927242" cy="402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" y="2259700"/>
            <a:ext cx="8929132" cy="439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2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71192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結果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主權在神手中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1266" name="Picture 2" descr="Image result for mark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5" y="2228850"/>
            <a:ext cx="8311243" cy="430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mexican f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4" y="2082536"/>
            <a:ext cx="8311244" cy="44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3" y="1139224"/>
            <a:ext cx="7223125" cy="541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674" y="2705355"/>
            <a:ext cx="3828596" cy="382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anda express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097">
            <a:off x="1013033" y="2220791"/>
            <a:ext cx="7959181" cy="410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7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71192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結果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主權在神手中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913567"/>
            <a:ext cx="76434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你們出去如同羊羔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進入狼群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(3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546563"/>
            <a:ext cx="77492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有人接待，有人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不接待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(9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" y="2217659"/>
            <a:ext cx="55034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把腳上塵土擦去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(11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290" name="Picture 2" descr="Image result for not welc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37" y="3962907"/>
            <a:ext cx="4762500" cy="249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42202" y="2821917"/>
            <a:ext cx="61927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(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只要盡責，結果各人自負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292" name="Picture 4" descr="Image result for dust off fe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2569" b="16435"/>
          <a:stretch/>
        </p:blipFill>
        <p:spPr bwMode="auto">
          <a:xfrm>
            <a:off x="4276722" y="3625816"/>
            <a:ext cx="4762501" cy="316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88856" y="3485154"/>
            <a:ext cx="34820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棄絕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你們的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棄絕主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(16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7722"/>
          <a:stretch/>
        </p:blipFill>
        <p:spPr bwMode="auto">
          <a:xfrm>
            <a:off x="4276722" y="3615244"/>
            <a:ext cx="4778377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9226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五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行動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逼切、犧牲、靠信心</a:t>
            </a:r>
            <a:r>
              <a:rPr lang="en-US" altLang="zh-TW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913567"/>
            <a:ext cx="83231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不要帶錢囊、口袋、鞋，不問人安，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不從這家搬到那家，擺上什麼吃什麼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</a:p>
          <a:p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(4-8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AutoShape 2" descr="Image result for god's provi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012" y="3133100"/>
            <a:ext cx="4945323" cy="343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89393" y="574955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相信神必供應</a:t>
            </a:r>
            <a:endParaRPr lang="en-US" sz="40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  <p:pic>
        <p:nvPicPr>
          <p:cNvPr id="13320" name="Picture 8" descr="Image result for rabbi hugging each oth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"/>
          <a:stretch/>
        </p:blipFill>
        <p:spPr bwMode="auto">
          <a:xfrm>
            <a:off x="2746115" y="2725914"/>
            <a:ext cx="6397885" cy="40702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travel 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99" y="2797493"/>
            <a:ext cx="5663136" cy="376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7429" r="1936" b="13714"/>
          <a:stretch/>
        </p:blipFill>
        <p:spPr bwMode="auto">
          <a:xfrm>
            <a:off x="1839210" y="2750147"/>
            <a:ext cx="7216775" cy="39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5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e result for hudson tay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71462"/>
            <a:ext cx="3810000" cy="284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50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bpnews.net/images/IMG201311222259HI.jpg?width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president kennedy assassina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b="15638"/>
          <a:stretch/>
        </p:blipFill>
        <p:spPr bwMode="auto">
          <a:xfrm>
            <a:off x="3581400" y="18574"/>
            <a:ext cx="5562600" cy="68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893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同得福音的好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6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19100"/>
            <a:ext cx="8353569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那七十個人歡歡喜喜的回來</a:t>
            </a:r>
            <a:r>
              <a:rPr lang="en-US" altLang="zh-TW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 (17</a:t>
            </a:r>
            <a:r>
              <a:rPr lang="zh-TW" altLang="en-US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40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25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7810">
              <a:srgbClr val="B5D2EC"/>
            </a:gs>
            <a:gs pos="71690">
              <a:srgbClr val="B5D2EC"/>
            </a:gs>
            <a:gs pos="6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71zF2+C5-cL._UX25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461508"/>
            <a:ext cx="238125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267" y="3461884"/>
            <a:ext cx="203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Luis Palau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http://previews.123rf.com/images/swhite/swhite1001/swhite100100010/6338129-A-pile-of-fresh-horse-manure-on-green-grass--Stock-Photo-po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20573" r="8487" b="14646"/>
          <a:stretch/>
        </p:blipFill>
        <p:spPr bwMode="auto">
          <a:xfrm>
            <a:off x="2261462" y="3233284"/>
            <a:ext cx="6611586" cy="32794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9727" y="461508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教會如糞便肥料，</a:t>
            </a:r>
            <a:endParaRPr lang="en-US" altLang="zh-TW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堆起來會臭</a:t>
            </a:r>
            <a:r>
              <a:rPr lang="zh-TW" altLang="en-US" sz="3600" dirty="0" smtClean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死街坊，</a:t>
            </a:r>
            <a:endParaRPr lang="en-US" altLang="zh-TW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但如果散開來，</a:t>
            </a:r>
            <a:endParaRPr lang="en-US" altLang="zh-TW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600" dirty="0">
                <a:solidFill>
                  <a:prstClr val="black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會使整個世界更肥沃。</a:t>
            </a:r>
            <a:endParaRPr lang="en-US" sz="3600" dirty="0">
              <a:solidFill>
                <a:prstClr val="black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39619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ohn 20: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4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8824" y="5543371"/>
            <a:ext cx="5438776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父怎樣差遣了我，我也</a:t>
            </a:r>
            <a:endParaRPr lang="en-US" altLang="zh-TW" sz="36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照樣差遣你們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約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20:21)</a:t>
            </a:r>
            <a:endParaRPr lang="en-US" sz="36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7933" y="1756022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effectLst>
                  <a:glow rad="1397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 Std W9" panose="03000900000000000000" pitchFamily="66" charset="-120"/>
                <a:ea typeface="華康勘亭流 Std W9" panose="03000900000000000000" pitchFamily="66" charset="-120"/>
              </a:rPr>
              <a:t>福音大使</a:t>
            </a:r>
            <a:endParaRPr lang="en-US" sz="6000" dirty="0">
              <a:solidFill>
                <a:srgbClr val="FF0000"/>
              </a:solidFill>
              <a:effectLst>
                <a:glow rad="1397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 Std W9" panose="03000900000000000000" pitchFamily="66" charset="-120"/>
              <a:ea typeface="華康勘亭流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01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80938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使命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不局限於聖職人</a:t>
            </a:r>
            <a:r>
              <a:rPr lang="zh-TW" altLang="en-US" sz="3800" dirty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員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913567"/>
            <a:ext cx="74639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第一次差遣「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使徒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」(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9:1-6)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517" y="1576804"/>
            <a:ext cx="52998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專職人員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professional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6300" y="2299871"/>
            <a:ext cx="80570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</a:t>
            </a:r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次差遣「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70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門徒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」(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路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10:1-11)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66" y="3670638"/>
            <a:ext cx="56717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無名英雄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unsung heroes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516" y="2982158"/>
            <a:ext cx="62007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一般信徒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non-professional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536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all profes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1050"/>
            <a:ext cx="9115425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2401" y="188687"/>
            <a:ext cx="59554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accent2">
                    <a:lumMod val="75000"/>
                  </a:schemeClr>
                </a:solidFill>
                <a:latin typeface="華康硬黑體 Std W7" panose="020B0700000000000000" pitchFamily="34" charset="-120"/>
                <a:ea typeface="華康硬黑體 Std W7" panose="020B0700000000000000" pitchFamily="34" charset="-120"/>
              </a:rPr>
              <a:t>各行各業、各種身份</a:t>
            </a:r>
            <a:endParaRPr lang="en-US" sz="5000" dirty="0">
              <a:solidFill>
                <a:schemeClr val="accent2">
                  <a:lumMod val="75000"/>
                </a:schemeClr>
              </a:solidFill>
              <a:latin typeface="華康硬黑體 Std W7" panose="020B0700000000000000" pitchFamily="34" charset="-120"/>
              <a:ea typeface="華康硬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0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66" y="280571"/>
            <a:ext cx="42450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七十人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可能代表：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66" y="989767"/>
            <a:ext cx="58272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猶太人公會裡的席位數目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65" y="1698963"/>
            <a:ext cx="81002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雅各全家下埃及的的人數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創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46:27)</a:t>
            </a:r>
            <a:endParaRPr lang="en-US" sz="3800" i="1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65" y="2446259"/>
            <a:ext cx="66303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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70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個民族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創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10) = 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萬國萬民</a:t>
            </a:r>
            <a:endParaRPr lang="en-US" sz="3800" i="1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356" y="3193555"/>
            <a:ext cx="3969233" cy="357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/>
          <a:stretch/>
        </p:blipFill>
        <p:spPr bwMode="auto">
          <a:xfrm>
            <a:off x="1" y="1238250"/>
            <a:ext cx="91440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evange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8" b="25880"/>
          <a:stretch/>
        </p:blipFill>
        <p:spPr bwMode="auto">
          <a:xfrm>
            <a:off x="0" y="0"/>
            <a:ext cx="914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" y="204371"/>
            <a:ext cx="90685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福音的</a:t>
            </a:r>
            <a:r>
              <a:rPr lang="zh-TW" altLang="en-US" sz="38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預工</a:t>
            </a:r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– </a:t>
            </a:r>
            <a:r>
              <a:rPr lang="zh-TW" altLang="en-US" sz="3800" dirty="0" smtClean="0">
                <a:solidFill>
                  <a:schemeClr val="accent2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其重要不亞於福音信息</a:t>
            </a:r>
            <a:endParaRPr lang="en-US" sz="3800" dirty="0">
              <a:solidFill>
                <a:schemeClr val="accent2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170" name="Picture 2" descr="Image result for 猶太地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82" y="998359"/>
            <a:ext cx="3563868" cy="566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 rot="1203658">
            <a:off x="6777352" y="1738417"/>
            <a:ext cx="615241" cy="989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6008356" y="4926127"/>
            <a:ext cx="583035" cy="10540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6300" y="913567"/>
            <a:ext cx="45704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差遣他們往自己所要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到的各城各地方去</a:t>
            </a:r>
            <a:endParaRPr lang="en-US" altLang="zh-TW" sz="38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(10:1)</a:t>
            </a:r>
            <a:endParaRPr lang="en-US" sz="38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8017" y="2772497"/>
            <a:ext cx="483818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先鋒隊 </a:t>
            </a:r>
            <a:r>
              <a:rPr lang="en-US" altLang="zh-TW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8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作福音預工 </a:t>
            </a:r>
            <a:endParaRPr lang="en-US" sz="38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131" y="3449605"/>
            <a:ext cx="4520789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800" i="1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</a:t>
            </a:r>
            <a:r>
              <a:rPr lang="en-US" altLang="zh-TW" sz="38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ent by </a:t>
            </a:r>
            <a:r>
              <a:rPr lang="en-US" altLang="zh-TW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the Lord and</a:t>
            </a:r>
          </a:p>
          <a:p>
            <a:r>
              <a:rPr lang="en-US" sz="3800" i="1" dirty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s</a:t>
            </a:r>
            <a:r>
              <a:rPr lang="en-US" sz="3800" i="1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ent before </a:t>
            </a:r>
            <a:r>
              <a:rPr lang="en-US" sz="3800" i="1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Him</a:t>
            </a:r>
            <a:endParaRPr lang="en-US" sz="38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96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5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福音大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735" y="-144463"/>
            <a:ext cx="3829767" cy="35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making vis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45" y="160338"/>
            <a:ext cx="3375853" cy="210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3" y="3965683"/>
            <a:ext cx="3342187" cy="273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calling a frie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204" name="Picture 12" descr="Image result for road serv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13" y="4058143"/>
            <a:ext cx="3987585" cy="265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72" y="2037917"/>
            <a:ext cx="2996010" cy="2244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370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6949</TotalTime>
  <Words>370</Words>
  <Application>Microsoft Macintosh PowerPoint</Application>
  <PresentationFormat>On-screen Show (4:3)</PresentationFormat>
  <Paragraphs>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Calibri</vt:lpstr>
      <vt:lpstr>Calibri Light</vt:lpstr>
      <vt:lpstr>Wingdings</vt:lpstr>
      <vt:lpstr>新細明體</vt:lpstr>
      <vt:lpstr>華康勘亭流 Std W9</vt:lpstr>
      <vt:lpstr>華康硬黑體 Std W7</vt:lpstr>
      <vt:lpstr>華康雅藝體 Std W6</vt:lpstr>
      <vt:lpstr>華康黑體 Std W7</vt:lpstr>
      <vt:lpstr>華康黑體 Std W9</vt:lpstr>
      <vt:lpstr>Arial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300</cp:revision>
  <dcterms:created xsi:type="dcterms:W3CDTF">2016-12-29T18:12:43Z</dcterms:created>
  <dcterms:modified xsi:type="dcterms:W3CDTF">2017-10-16T16:16:30Z</dcterms:modified>
</cp:coreProperties>
</file>