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08" r:id="rId2"/>
    <p:sldId id="409" r:id="rId3"/>
    <p:sldId id="410" r:id="rId4"/>
    <p:sldId id="411" r:id="rId5"/>
    <p:sldId id="412" r:id="rId6"/>
    <p:sldId id="413" r:id="rId7"/>
    <p:sldId id="414" r:id="rId8"/>
    <p:sldId id="415" r:id="rId9"/>
    <p:sldId id="416" r:id="rId10"/>
    <p:sldId id="428" r:id="rId11"/>
    <p:sldId id="417" r:id="rId12"/>
    <p:sldId id="418" r:id="rId13"/>
    <p:sldId id="419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1.squarespace.com/static/55db2ea2e4b0d2c6e6e52698/t/58237c87414fb5cd81519600/1478720652757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" y="518983"/>
            <a:ext cx="76306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「凡事謝恩」</a:t>
            </a:r>
            <a:r>
              <a:rPr lang="en-US" altLang="zh-TW" sz="38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(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帖前 </a:t>
            </a:r>
            <a:r>
              <a:rPr lang="en-US" altLang="zh-TW" sz="38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5:16-18)</a:t>
            </a:r>
            <a:endParaRPr lang="en-US" sz="3800" dirty="0">
              <a:solidFill>
                <a:srgbClr val="4472C4">
                  <a:lumMod val="50000"/>
                </a:srgbClr>
              </a:solidFill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352" y="5721177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主日信息</a:t>
            </a:r>
            <a:endParaRPr lang="en-US" sz="4000" dirty="0">
              <a:solidFill>
                <a:srgbClr val="4472C4">
                  <a:lumMod val="50000"/>
                </a:srgbClr>
              </a:solidFill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0024" y="5721177"/>
            <a:ext cx="3252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4472C4">
                    <a:lumMod val="50000"/>
                  </a:srgbClr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11/26/2017</a:t>
            </a:r>
            <a:endParaRPr lang="en-US" sz="4000" dirty="0">
              <a:solidFill>
                <a:srgbClr val="4472C4">
                  <a:lumMod val="50000"/>
                </a:srgbClr>
              </a:solidFill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306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51" y="2740255"/>
            <a:ext cx="3860801" cy="386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oil and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/>
          <a:stretch/>
        </p:blipFill>
        <p:spPr bwMode="auto">
          <a:xfrm>
            <a:off x="1088436" y="634848"/>
            <a:ext cx="3006289" cy="362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為何要感恩？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41392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一切恩惠來自神</a:t>
            </a:r>
            <a:endParaRPr lang="en-US" sz="3800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087" y="1601350"/>
            <a:ext cx="43236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b.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是基督徒的特點 </a:t>
            </a:r>
            <a:endParaRPr lang="en-US" sz="3400" i="1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086" y="2278458"/>
            <a:ext cx="54441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c.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是上帝的旨意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(18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endParaRPr lang="en-US" sz="34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1266" name="Picture 2" descr="Image result for pdf ic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34" y="153094"/>
            <a:ext cx="3414822" cy="34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0542" y="3176613"/>
            <a:ext cx="243689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 smtClean="0">
                <a:solidFill>
                  <a:srgbClr val="A5A5A5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五年的旨意</a:t>
            </a:r>
            <a:endParaRPr lang="en-US" sz="3400" dirty="0">
              <a:solidFill>
                <a:srgbClr val="A5A5A5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2086" y="3049606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癥結：</a:t>
            </a:r>
            <a:endParaRPr lang="en-US" altLang="zh-TW" sz="4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上帝的旨意是什麼？</a:t>
            </a:r>
            <a:endParaRPr lang="en-US" altLang="zh-TW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我是否肯願意遵行？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cxnSp>
        <p:nvCxnSpPr>
          <p:cNvPr id="7" name="Straight Connector 6"/>
          <p:cNvCxnSpPr>
            <a:stCxn id="6" idx="1"/>
            <a:endCxn id="6" idx="3"/>
          </p:cNvCxnSpPr>
          <p:nvPr/>
        </p:nvCxnSpPr>
        <p:spPr>
          <a:xfrm>
            <a:off x="1042086" y="4019102"/>
            <a:ext cx="480131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如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何地感恩？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49584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凡事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謝恩」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(18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2087" y="1632127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In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all circumstances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087" y="2309235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For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all circumstances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1728322" y="2145730"/>
            <a:ext cx="2287548" cy="110123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8833" y="167046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在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任何情況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3547" y="231679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任何情況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1268" name="Picture 4" descr="Image result for alexander why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6" y="3213792"/>
            <a:ext cx="2436439" cy="34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2664" y="5650877"/>
            <a:ext cx="2151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Alexander </a:t>
            </a:r>
          </a:p>
          <a:p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Whyte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4208766" y="3246960"/>
            <a:ext cx="4391537" cy="1250899"/>
          </a:xfrm>
          <a:prstGeom prst="wedgeRectCallout">
            <a:avLst>
              <a:gd name="adj1" fmla="val -68419"/>
              <a:gd name="adj2" fmla="val 2642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上帝啊，我謝你！</a:t>
            </a:r>
            <a:endParaRPr lang="en-US" altLang="zh-TW" sz="34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並不是每天都這樣的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7216" y="928380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也包括「煩事」</a:t>
            </a:r>
            <a:endParaRPr lang="en-US" sz="34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44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0" grpId="0" animBg="1"/>
      <p:bldP spid="11" grpId="0"/>
      <p:bldP spid="17" grpId="0"/>
      <p:bldP spid="12" grpId="0"/>
      <p:bldP spid="13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21" y="4261455"/>
            <a:ext cx="7109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b="1" i="1" dirty="0" smtClean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Thanks-giving is </a:t>
            </a:r>
            <a:r>
              <a:rPr lang="en-US" altLang="zh-TW" sz="3400" b="1" i="1" dirty="0" smtClean="0">
                <a:solidFill>
                  <a:srgbClr val="00206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the art of thanks-living</a:t>
            </a:r>
          </a:p>
          <a:p>
            <a:r>
              <a:rPr lang="zh-TW" altLang="en-US" sz="3600" i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  <a:cs typeface="Miriam" panose="020B0502050101010101" pitchFamily="34" charset="-79"/>
              </a:rPr>
              <a:t>凡事謝恩乃是</a:t>
            </a:r>
            <a:r>
              <a:rPr lang="zh-TW" altLang="en-US" sz="3600" i="1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  <a:cs typeface="Miriam" panose="020B0502050101010101" pitchFamily="34" charset="-79"/>
              </a:rPr>
              <a:t>一種</a:t>
            </a:r>
            <a:r>
              <a:rPr lang="zh-TW" altLang="en-US" sz="3600" i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  <a:cs typeface="Miriam" panose="020B0502050101010101" pitchFamily="34" charset="-79"/>
              </a:rPr>
              <a:t>感恩生活的藝術</a:t>
            </a:r>
            <a:endParaRPr lang="en-US" sz="3600" i="1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  <a:cs typeface="Miriam" panose="020B05020501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21" y="5438924"/>
            <a:ext cx="99595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b="1" i="1" dirty="0" smtClean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Gratitude is a </a:t>
            </a:r>
            <a:r>
              <a:rPr lang="en-US" altLang="zh-TW" sz="3400" b="1" i="1" dirty="0" smtClean="0">
                <a:solidFill>
                  <a:srgbClr val="00206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choice </a:t>
            </a:r>
            <a:r>
              <a:rPr lang="en-US" altLang="zh-TW" sz="3400" b="1" i="1" dirty="0" smtClean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that </a:t>
            </a:r>
            <a:r>
              <a:rPr lang="en-US" altLang="zh-TW" sz="3400" b="1" i="1" dirty="0" smtClean="0">
                <a:solidFill>
                  <a:srgbClr val="00206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determines how you feel</a:t>
            </a:r>
          </a:p>
          <a:p>
            <a:r>
              <a:rPr lang="zh-TW" altLang="en-US" sz="3400" i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  <a:cs typeface="Miriam" panose="020B0502050101010101" pitchFamily="34" charset="-79"/>
              </a:rPr>
              <a:t>感恩是決定自己感覺的一種選擇</a:t>
            </a:r>
            <a:endParaRPr lang="en-US" sz="3400" i="1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  <a:cs typeface="Miriam" panose="020B0502050101010101" pitchFamily="34" charset="-79"/>
            </a:endParaRPr>
          </a:p>
          <a:p>
            <a:endParaRPr lang="en-US" sz="3400" b="1" i="1" dirty="0">
              <a:solidFill>
                <a:srgbClr val="002060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0346" y="667569"/>
            <a:ext cx="3774501" cy="283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如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何感恩？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49584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</a:t>
            </a:r>
            <a:r>
              <a:rPr lang="zh-TW" altLang="en-US" sz="3800" dirty="0" smtClean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「凡事謝恩」</a:t>
            </a:r>
            <a:r>
              <a:rPr lang="en-US" altLang="zh-TW" sz="3800" dirty="0" smtClean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(18</a:t>
            </a:r>
            <a:r>
              <a:rPr lang="zh-TW" altLang="en-US" sz="3800" dirty="0" smtClean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800" dirty="0" smtClean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800" dirty="0"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087" y="1686631"/>
            <a:ext cx="49808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b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「不住禱</a:t>
            </a:r>
            <a:r>
              <a:rPr lang="zh-TW" altLang="en-US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告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」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(16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3314" name="Picture 2" descr="Image result for pilo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1"/>
          <a:stretch/>
        </p:blipFill>
        <p:spPr bwMode="auto">
          <a:xfrm>
            <a:off x="4910180" y="2793475"/>
            <a:ext cx="4000500" cy="230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7" b="5112"/>
          <a:stretch/>
        </p:blipFill>
        <p:spPr bwMode="auto">
          <a:xfrm>
            <a:off x="256507" y="2961466"/>
            <a:ext cx="4509861" cy="2065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air control t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0" y="2808541"/>
            <a:ext cx="4366484" cy="312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3" y="2363739"/>
            <a:ext cx="6529044" cy="3794555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38" y="247134"/>
            <a:ext cx="2887742" cy="23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感恩的福份？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26773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使人健康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36" y="3119564"/>
            <a:ext cx="2692845" cy="3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25155" y="248016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感恩的七樣好</a:t>
            </a:r>
            <a:r>
              <a:rPr lang="zh-TW" altLang="en-US" sz="3200" u="sng" dirty="0" smtClean="0">
                <a:solidFill>
                  <a:srgbClr val="FFFF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處</a:t>
            </a:r>
            <a:endParaRPr lang="en-US" sz="3200" dirty="0">
              <a:solidFill>
                <a:srgbClr val="FFFF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087" y="1647626"/>
            <a:ext cx="488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打開更多關係的大門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2087" y="2293957"/>
            <a:ext cx="349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改善個人健康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087" y="2940288"/>
            <a:ext cx="349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提高心理健康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087" y="3611592"/>
            <a:ext cx="4421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增強同情心、減低</a:t>
            </a:r>
            <a:endParaRPr lang="en-US" altLang="zh-TW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攻擊心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2086" y="4760086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促進睡眠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2086" y="5406417"/>
            <a:ext cx="3036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提昇自尊心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2086" y="6024859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7.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增強智力</a:t>
            </a:r>
            <a:endParaRPr lang="en-US" sz="3600" dirty="0">
              <a:solidFill>
                <a:prstClr val="white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6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1" y="466895"/>
            <a:ext cx="30480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118" y="3172106"/>
            <a:ext cx="295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Robert Emmons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8595" y="590465"/>
            <a:ext cx="5262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操練感恩有助於降低血壓</a:t>
            </a:r>
            <a:endParaRPr lang="en-US" altLang="zh-TW" sz="3600" dirty="0" smtClean="0">
              <a:solidFill>
                <a:srgbClr val="00206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加強免疫力，促進睡眠</a:t>
            </a:r>
            <a:endParaRPr lang="en-US" sz="3600" dirty="0">
              <a:solidFill>
                <a:srgbClr val="00206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8595" y="2247815"/>
            <a:ext cx="5052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減少 </a:t>
            </a:r>
            <a:r>
              <a:rPr lang="en-US" altLang="zh-TW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stress hormones</a:t>
            </a: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減低衰老對大腦的影響</a:t>
            </a:r>
            <a:endParaRPr lang="en-US" sz="3600" dirty="0">
              <a:solidFill>
                <a:srgbClr val="00206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2052" name="Picture 4" descr="Image result for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44" y="3781595"/>
            <a:ext cx="6768091" cy="30764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感恩的福份？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26773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使人健康</a:t>
            </a:r>
            <a:endParaRPr lang="en-US" sz="3800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087" y="1483042"/>
            <a:ext cx="26997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b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使人知足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087" y="2119192"/>
            <a:ext cx="6865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英文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“thanks”=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法文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“</a:t>
            </a:r>
            <a:r>
              <a:rPr lang="en-US" altLang="zh-TW" sz="3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merci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”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Equal 4"/>
          <p:cNvSpPr/>
          <p:nvPr/>
        </p:nvSpPr>
        <p:spPr>
          <a:xfrm rot="5400000">
            <a:off x="6422570" y="2818072"/>
            <a:ext cx="493487" cy="44994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9814" y="3220480"/>
            <a:ext cx="25346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Mercy (</a:t>
            </a:r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恩典</a:t>
            </a:r>
            <a:r>
              <a:rPr lang="en-US" altLang="zh-TW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3631" y="3836033"/>
            <a:ext cx="4681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希臘文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“</a:t>
            </a:r>
            <a:r>
              <a:rPr lang="en-US" altLang="zh-TW" sz="38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eucharisto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”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121008" y="2817893"/>
            <a:ext cx="470347" cy="11590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qual 21"/>
          <p:cNvSpPr/>
          <p:nvPr/>
        </p:nvSpPr>
        <p:spPr>
          <a:xfrm>
            <a:off x="5437849" y="4019539"/>
            <a:ext cx="493487" cy="44994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0190" y="3890883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聖餐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42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6" grpId="0"/>
      <p:bldP spid="21" grpId="0"/>
      <p:bldP spid="7" grpId="0" animBg="1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3" y="0"/>
            <a:ext cx="2793572" cy="375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sticker book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853">
            <a:off x="4282412" y="3276862"/>
            <a:ext cx="3427542" cy="33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22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感恩的福份？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26773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使人健康</a:t>
            </a:r>
            <a:endParaRPr lang="en-US" sz="3800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087" y="1483042"/>
            <a:ext cx="26997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b</a:t>
            </a:r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使人知足</a:t>
            </a:r>
            <a:endParaRPr lang="en-US" sz="3800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2135436"/>
            <a:ext cx="43075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c.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使人喜樂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(16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9940" y="2160150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知足常樂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99102" y="2135436"/>
            <a:ext cx="1176125" cy="677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5455" y="2898916"/>
            <a:ext cx="60019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權利 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(sense of entitlement)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1788762" y="3579686"/>
            <a:ext cx="836141" cy="1613584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 rot="10800000">
            <a:off x="2905724" y="4508227"/>
            <a:ext cx="836141" cy="1613584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4148" y="3744747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喜樂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47" y="3670605"/>
            <a:ext cx="5855160" cy="31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7" grpId="0"/>
      <p:bldP spid="9" grpId="0" animBg="1"/>
      <p:bldP spid="1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1" y="1037435"/>
            <a:ext cx="8568297" cy="481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9" y="3846286"/>
            <a:ext cx="4532994" cy="289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inningtales.files.wordpress.com/2013/02/ed_r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83" y="309153"/>
            <a:ext cx="26289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4" y="309153"/>
            <a:ext cx="4344309" cy="288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4" y="4267334"/>
            <a:ext cx="4131878" cy="227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849" y="3202170"/>
            <a:ext cx="50336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Captain </a:t>
            </a:r>
            <a:r>
              <a:rPr lang="en-US" sz="34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Eddie Rickenbacker</a:t>
            </a:r>
          </a:p>
        </p:txBody>
      </p:sp>
    </p:spTree>
    <p:extLst>
      <p:ext uri="{BB962C8B-B14F-4D97-AF65-F5344CB8AC3E}">
        <p14:creationId xmlns:p14="http://schemas.microsoft.com/office/powerpoint/2010/main" val="3562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4820" y="353962"/>
            <a:ext cx="749435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常常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喜樂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、不住的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、凡事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謝恩</a:t>
            </a:r>
            <a:endParaRPr lang="en-US" altLang="zh-TW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因為這是神在基督耶穌裡</a:t>
            </a:r>
            <a:endParaRPr lang="en-US" altLang="zh-TW" sz="3800" dirty="0" smtClean="0">
              <a:solidFill>
                <a:srgbClr val="4472C4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向你們所定的旨意</a:t>
            </a:r>
            <a:endParaRPr lang="en-US" sz="3800" dirty="0">
              <a:solidFill>
                <a:srgbClr val="4472C4">
                  <a:lumMod val="50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091" y="344234"/>
            <a:ext cx="74943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常常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喜樂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不住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</a:t>
            </a:r>
            <a:r>
              <a:rPr lang="zh-TW" altLang="en-US" sz="3800" dirty="0" smtClean="0">
                <a:solidFill>
                  <a:srgbClr val="4472C4">
                    <a:lumMod val="50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凡事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謝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</a:t>
            </a:r>
            <a:endParaRPr lang="en-US" altLang="zh-TW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3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black frid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13" y="265600"/>
            <a:ext cx="3766950" cy="251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black fri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https://www.wirefly.com/sites/wirefly.com/files/styles/guide_landing/public/black-friday.jpg?itok=0Qma_FD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67" y="-144463"/>
            <a:ext cx="5780768" cy="245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lack frid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72917"/>
            <a:ext cx="5679168" cy="3191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Image result for black fri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19" y="3968704"/>
            <a:ext cx="4325257" cy="270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9477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7" y="321274"/>
            <a:ext cx="8014023" cy="598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16200000">
            <a:off x="5665574" y="4627605"/>
            <a:ext cx="766118" cy="70433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1058" y="6030096"/>
            <a:ext cx="1384740" cy="222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mayflower 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為何要感恩？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41392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一切恩惠來自神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848" y="1709071"/>
            <a:ext cx="8670325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各樣美善的恩賜和各樣全備的賞賜，都是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從眾光之父那裡降下來的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雅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1:17)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848" y="3059887"/>
            <a:ext cx="8670325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你有什麼不是領受的呢？若是領受的，為何</a:t>
            </a:r>
            <a:endParaRPr lang="en-US" altLang="zh-TW" sz="34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自誇呢？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4:7)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848" y="4422401"/>
            <a:ext cx="8670325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我赤身出於母胎，也必赤身歸回，賞賜是耶和華，收取的也是耶和華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伯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1:21)</a:t>
            </a:r>
            <a:endParaRPr lang="en-US" sz="34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7172" name="Picture 4" descr="Image result for naked baby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061">
            <a:off x="558291" y="4984291"/>
            <a:ext cx="2947646" cy="22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aske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88" y="0"/>
            <a:ext cx="3241886" cy="19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anksgiving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81" y="4171002"/>
            <a:ext cx="2204653" cy="36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8" y="247134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為何要感恩？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087" y="924242"/>
            <a:ext cx="41392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a. </a:t>
            </a:r>
            <a:r>
              <a:rPr lang="zh-TW" altLang="en-US" sz="3800" dirty="0" smtClean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一切恩惠來自神</a:t>
            </a:r>
            <a:endParaRPr lang="en-US" sz="3800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087" y="1601350"/>
            <a:ext cx="78037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b.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是基督徒的特點 </a:t>
            </a:r>
            <a:r>
              <a:rPr lang="en-US" altLang="zh-TW" sz="34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Christian Hallmark</a:t>
            </a:r>
            <a:endParaRPr lang="en-US" sz="34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7" y="2512560"/>
            <a:ext cx="5257966" cy="29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0975" y="4663804"/>
            <a:ext cx="3310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4472C4">
                    <a:lumMod val="50000"/>
                  </a:srgbClr>
                </a:solidFill>
                <a:latin typeface="華康海報體 Std W12" panose="040B0C00000000000000" pitchFamily="82" charset="-120"/>
                <a:ea typeface="華康海報體 Std W12" panose="040B0C00000000000000" pitchFamily="82" charset="-120"/>
              </a:rPr>
              <a:t>Complaint Box</a:t>
            </a:r>
            <a:endParaRPr lang="en-US" sz="3000" dirty="0">
              <a:solidFill>
                <a:srgbClr val="4472C4">
                  <a:lumMod val="50000"/>
                </a:srgbClr>
              </a:solidFill>
              <a:latin typeface="華康海報體 Std W12" panose="040B0C00000000000000" pitchFamily="82" charset="-120"/>
              <a:ea typeface="華康海報體 Std W12" panose="040B0C00000000000000" pitchFamily="82" charset="-120"/>
            </a:endParaRPr>
          </a:p>
        </p:txBody>
      </p:sp>
      <p:pic>
        <p:nvPicPr>
          <p:cNvPr id="9220" name="Picture 4" descr="Image result for israelites died in the wilder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3" y="247134"/>
            <a:ext cx="8087333" cy="6558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ompl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0" r="19944"/>
          <a:stretch/>
        </p:blipFill>
        <p:spPr bwMode="auto">
          <a:xfrm>
            <a:off x="1260772" y="2421922"/>
            <a:ext cx="2767531" cy="269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20017249">
            <a:off x="1125165" y="1323139"/>
            <a:ext cx="756149" cy="10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818059">
            <a:off x="3027665" y="1247587"/>
            <a:ext cx="756149" cy="10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4181208">
            <a:off x="298166" y="4073792"/>
            <a:ext cx="756149" cy="10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7467421">
            <a:off x="4234300" y="5087668"/>
            <a:ext cx="756149" cy="10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44" name="Picture 4" descr="Image result for give thanks to the l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6" y="197708"/>
            <a:ext cx="4414623" cy="331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 rot="11045729">
            <a:off x="2200619" y="5371301"/>
            <a:ext cx="756149" cy="10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0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" y="696685"/>
            <a:ext cx="9138837" cy="51380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3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2058</TotalTime>
  <Words>447</Words>
  <Application>Microsoft Macintosh PowerPoint</Application>
  <PresentationFormat>On-screen Show (4:3)</PresentationFormat>
  <Paragraphs>74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Miriam</vt:lpstr>
      <vt:lpstr>新細明體</vt:lpstr>
      <vt:lpstr>華康海報體 Std W12</vt:lpstr>
      <vt:lpstr>Arial</vt:lpstr>
      <vt:lpstr>Calibri Light</vt:lpstr>
      <vt:lpstr>Calibri</vt:lpstr>
      <vt:lpstr>華康黑體 Std W9</vt:lpstr>
      <vt:lpstr>華康黑體 Std W7</vt:lpstr>
      <vt:lpstr>華康魏碑體 Std W7</vt:lpstr>
      <vt:lpstr>華康飾藝體 Std W5</vt:lpstr>
      <vt:lpstr>華康雅藝體 Std W6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124</cp:revision>
  <dcterms:created xsi:type="dcterms:W3CDTF">2016-12-29T18:12:43Z</dcterms:created>
  <dcterms:modified xsi:type="dcterms:W3CDTF">2017-11-27T17:13:38Z</dcterms:modified>
</cp:coreProperties>
</file>