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561" r:id="rId3"/>
    <p:sldId id="562" r:id="rId4"/>
    <p:sldId id="563" r:id="rId5"/>
    <p:sldId id="587" r:id="rId6"/>
    <p:sldId id="564" r:id="rId7"/>
    <p:sldId id="565" r:id="rId8"/>
    <p:sldId id="566" r:id="rId9"/>
    <p:sldId id="567" r:id="rId10"/>
    <p:sldId id="568" r:id="rId11"/>
    <p:sldId id="569" r:id="rId12"/>
    <p:sldId id="570" r:id="rId13"/>
    <p:sldId id="571" r:id="rId14"/>
    <p:sldId id="572" r:id="rId15"/>
    <p:sldId id="573" r:id="rId16"/>
    <p:sldId id="574" r:id="rId17"/>
    <p:sldId id="575" r:id="rId18"/>
    <p:sldId id="576" r:id="rId19"/>
    <p:sldId id="588" r:id="rId20"/>
    <p:sldId id="577" r:id="rId21"/>
    <p:sldId id="578" r:id="rId22"/>
    <p:sldId id="579" r:id="rId23"/>
    <p:sldId id="580" r:id="rId24"/>
    <p:sldId id="581" r:id="rId25"/>
    <p:sldId id="582" r:id="rId26"/>
    <p:sldId id="5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A347B9-D04D-472C-83D4-A1B41512A29C}">
          <p14:sldIdLst>
            <p14:sldId id="561"/>
            <p14:sldId id="562"/>
            <p14:sldId id="563"/>
            <p14:sldId id="587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88"/>
            <p14:sldId id="577"/>
            <p14:sldId id="578"/>
            <p14:sldId id="579"/>
            <p14:sldId id="580"/>
            <p14:sldId id="581"/>
            <p14:sldId id="582"/>
            <p14:sldId id="583"/>
          </p14:sldIdLst>
        </p14:section>
        <p14:section name="Untitled Section" id="{15BC01BB-F051-4D44-9D1D-575695677FF7}">
          <p14:sldIdLst/>
        </p14:section>
        <p14:section name="Untitled Section" id="{173025EE-C612-452A-8589-36841EE24915}">
          <p14:sldIdLst/>
        </p14:section>
        <p14:section name="Untitled Section" id="{1FC300F3-553B-44BE-A063-1E0CCF9BAF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0"/>
    <a:srgbClr val="8C0000"/>
    <a:srgbClr val="0066FF"/>
    <a:srgbClr val="B40000"/>
    <a:srgbClr val="FE0000"/>
    <a:srgbClr val="541A10"/>
    <a:srgbClr val="53112A"/>
    <a:srgbClr val="823E82"/>
    <a:srgbClr val="64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86410"/>
  </p:normalViewPr>
  <p:slideViewPr>
    <p:cSldViewPr snapToGrid="0">
      <p:cViewPr varScale="1">
        <p:scale>
          <a:sx n="131" d="100"/>
          <a:sy n="131" d="100"/>
        </p:scale>
        <p:origin x="17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350EA-6871-4E51-A1A9-08A39BCDBE35}" type="datetimeFigureOut">
              <a:rPr lang="en-US" smtClean="0"/>
              <a:t>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86F86-1E4F-408D-8FD6-B9B228F4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A90D46-C67F-461B-933A-8654CB20B268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24774C-C409-4A69-94E3-F89806EBE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28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ADE894-2BA1-44E5-93A7-BC320FF76407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6031C3-ED48-4112-824B-C7E81A7BC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19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756A1B-CBA8-4F4A-B5B5-877006859E35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7CA1CB-8904-43B4-A8E8-FFE1E9C07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8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2044CF-8D22-4606-8DCB-7F96B7FC1C34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F9CE55-5670-47A7-9FB2-65ABD58DF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4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DACB74-87E6-4DC5-9CEE-F8FA15128E11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2BC73B-36A9-4BB1-9757-E0597BB65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98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F733D0-BC1F-4D60-970C-6FF30EC0BE0B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65901A-4124-4A03-80A9-2897A66CC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25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FC2451-13F7-414E-84C6-9EB9560D3350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2E0E88-3371-418C-A629-0A83BBBEF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6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7CE30B-530E-4B15-92A1-A98DEFA74F26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099E57-87A2-4736-B78A-54B460502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5EB0C8-B787-44A2-A6FE-21299F4018FB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4F2F1F-3FD2-4ABA-BF85-D245349415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4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250131-8067-4981-8A8C-DDC79A1C95F0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93EA59-9A97-4759-A4B8-76BCD6DD3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5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569E36-F096-4401-BD8B-07243E704A35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A6080B-5D32-48B2-8097-1F638C850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23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06B2E1-3EB5-478C-8B49-C867CE68C325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347C1E-A967-4A9A-A56A-94203BE80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pPr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E535F44-8F9E-43AB-AEE6-15FC854AC8B9}" type="datetimeFigureOut">
              <a:rPr lang="en-US"/>
              <a:pPr>
                <a:defRPr/>
              </a:pPr>
              <a:t>1/16/18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42EAE0B-F28A-419B-9DF7-905291E22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4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2146" y="2413337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華康唐風隸 Std W7" panose="03000700000000000000" pitchFamily="66" charset="-120"/>
                <a:ea typeface="華康唐風隸 Std W7" panose="03000700000000000000" pitchFamily="66" charset="-120"/>
              </a:rPr>
              <a:t>「生命更新」</a:t>
            </a:r>
            <a:endParaRPr lang="en-US" sz="6000" dirty="0">
              <a:solidFill>
                <a:srgbClr val="ED7D31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華康唐風隸 Std W7" panose="03000700000000000000" pitchFamily="66" charset="-120"/>
              <a:ea typeface="華康唐風隸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6126" y="3296991"/>
            <a:ext cx="3113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羅馬書 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12:1-2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3224" y="522498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0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000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836" y="264469"/>
            <a:ext cx="20746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 </a:t>
            </a:r>
            <a:endParaRPr lang="en-US" sz="3400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1036" y="258482"/>
            <a:ext cx="24368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1/14/2018</a:t>
            </a:r>
            <a:r>
              <a:rPr lang="zh-TW" altLang="en-US" sz="34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400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276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6934" y="2581835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婚姻</a:t>
            </a:r>
            <a:endParaRPr lang="en-US" sz="4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9134" y="3917576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事業</a:t>
            </a:r>
            <a:endParaRPr lang="en-US" sz="4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8915" y="2581835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子女</a:t>
            </a:r>
            <a:endParaRPr lang="en-US" sz="4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9243" y="1536279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健康</a:t>
            </a:r>
            <a:endParaRPr lang="en-US" sz="4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299" y="4634752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親人</a:t>
            </a:r>
            <a:endParaRPr lang="en-US" sz="4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1470" y="2585150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服事</a:t>
            </a:r>
            <a:endParaRPr lang="en-US" sz="4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6240" y="1250575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財產</a:t>
            </a:r>
            <a:endParaRPr lang="en-US" sz="4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09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Image result for renew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enew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94" y="4636394"/>
            <a:ext cx="2104622" cy="21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609" y="218941"/>
            <a:ext cx="352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獻上我們的</a:t>
            </a:r>
            <a:r>
              <a:rPr lang="zh-TW" altLang="en-US" sz="3600" dirty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心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765" y="319132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不要</a:t>
            </a:r>
            <a:r>
              <a:rPr lang="zh-TW" altLang="en-US" sz="3600" dirty="0" smtClean="0">
                <a:solidFill>
                  <a:srgbClr val="8C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效法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這世界</a:t>
            </a:r>
            <a:endParaRPr lang="en-US" altLang="zh-TW" sz="36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011" y="917759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第一節 委身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基礎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endParaRPr lang="en-US" sz="36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8010" y="2069932"/>
            <a:ext cx="510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第二節 維持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達成目標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endParaRPr lang="en-US" sz="36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635917" y="1576961"/>
            <a:ext cx="606372" cy="547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 rot="5400000">
            <a:off x="3299577" y="926835"/>
            <a:ext cx="410207" cy="429828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9344" y="319414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要心意更新</a:t>
            </a:r>
            <a:r>
              <a:rPr lang="zh-TW" altLang="en-US" sz="3600" dirty="0" smtClean="0">
                <a:solidFill>
                  <a:srgbClr val="8C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變化</a:t>
            </a:r>
            <a:endParaRPr lang="en-US" altLang="zh-TW" sz="3600" dirty="0" smtClean="0">
              <a:solidFill>
                <a:srgbClr val="8C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6146" name="Picture 2" descr="Image result for 做月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9" y="4450112"/>
            <a:ext cx="3767638" cy="219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6038" y="3696159"/>
            <a:ext cx="627889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ita Sans SF" panose="020B7200000000000000" pitchFamily="34" charset="0"/>
                <a:ea typeface="華康黑體 Std W9" panose="020B0900000000000000" pitchFamily="34" charset="-120"/>
              </a:rPr>
              <a:t>Don’t</a:t>
            </a:r>
            <a:r>
              <a:rPr lang="en-US" sz="3400" i="1" dirty="0">
                <a:solidFill>
                  <a:srgbClr val="002060"/>
                </a:solidFill>
                <a:latin typeface="Goudita Sans SF" panose="020B7200000000000000" pitchFamily="34" charset="0"/>
                <a:ea typeface="華康黑體 Std W9" panose="020B0900000000000000" pitchFamily="34" charset="-120"/>
              </a:rPr>
              <a:t> </a:t>
            </a:r>
            <a:r>
              <a:rPr lang="en-US" sz="3400" i="1" dirty="0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ita Sans SF" panose="020B7200000000000000" pitchFamily="34" charset="0"/>
                <a:ea typeface="華康黑體 Std W9" panose="020B0900000000000000" pitchFamily="34" charset="-120"/>
              </a:rPr>
              <a:t>conform           </a:t>
            </a:r>
            <a:r>
              <a:rPr lang="en-US" sz="3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ita Sans SF" panose="020B7200000000000000" pitchFamily="34" charset="0"/>
                <a:ea typeface="華康黑體 Std W9" panose="020B0900000000000000" pitchFamily="34" charset="-120"/>
              </a:rPr>
              <a:t>But </a:t>
            </a:r>
            <a:r>
              <a:rPr lang="en-US" sz="3400" i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ita Sans SF" panose="020B7200000000000000" pitchFamily="34" charset="0"/>
                <a:ea typeface="華康黑體 Std W9" panose="020B0900000000000000" pitchFamily="34" charset="-120"/>
              </a:rPr>
              <a:t>transform</a:t>
            </a:r>
          </a:p>
          <a:p>
            <a:endParaRPr lang="en-US" i="1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ita Sans SF" panose="020B7200000000000000" pitchFamily="34" charset="0"/>
              <a:ea typeface="華康黑體 Std W9" panose="020B0900000000000000" pitchFamily="34" charset="-120"/>
            </a:endParaRPr>
          </a:p>
        </p:txBody>
      </p:sp>
      <p:pic>
        <p:nvPicPr>
          <p:cNvPr id="4098" name="Picture 2" descr="Image result for oswald sanders spiritual leadershi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b="2413"/>
          <a:stretch/>
        </p:blipFill>
        <p:spPr bwMode="auto">
          <a:xfrm>
            <a:off x="6719019" y="111134"/>
            <a:ext cx="2173797" cy="301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3" grpId="0" animBg="1"/>
      <p:bldP spid="4" grpId="0" animBg="1"/>
      <p:bldP spid="1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85000">
              <a:schemeClr val="accent6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imita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4"/>
          <a:stretch/>
        </p:blipFill>
        <p:spPr bwMode="auto">
          <a:xfrm>
            <a:off x="444137" y="377601"/>
            <a:ext cx="3422469" cy="316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mi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90" y="461896"/>
            <a:ext cx="4487561" cy="299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tr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52" y="3709115"/>
            <a:ext cx="4470271" cy="2866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chamel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0177"/>
            <a:ext cx="5135291" cy="28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8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result for renew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022" y="317496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不要效法</a:t>
            </a:r>
            <a:r>
              <a:rPr lang="zh-TW" altLang="en-US" sz="3600" dirty="0" smtClean="0">
                <a:solidFill>
                  <a:srgbClr val="8C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世界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(= </a:t>
            </a:r>
            <a:r>
              <a:rPr lang="zh-TW" altLang="en-US" sz="3600" dirty="0" smtClean="0">
                <a:solidFill>
                  <a:srgbClr val="8C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世代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148" y="1098441"/>
            <a:ext cx="424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罪惡的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世代</a:t>
            </a:r>
            <a:r>
              <a:rPr lang="en-US" altLang="zh-TW" sz="36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加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148" y="1744772"/>
            <a:ext cx="4703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不信的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世代</a:t>
            </a:r>
            <a:r>
              <a:rPr lang="en-US" altLang="zh-TW" sz="36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林後 </a:t>
            </a:r>
            <a:r>
              <a:rPr lang="en-US" altLang="zh-TW" sz="36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:4)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265" y="2391103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末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</a:t>
            </a:r>
            <a:r>
              <a:rPr lang="zh-TW" altLang="en-US" sz="36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代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林前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10:11)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265" y="3048271"/>
            <a:ext cx="8345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8C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肉體的情慾、眼目的情慾、今生的驕傲</a:t>
            </a:r>
            <a:endParaRPr lang="en-US" altLang="zh-TW" sz="3600" dirty="0" smtClean="0">
              <a:solidFill>
                <a:srgbClr val="8C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                      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約壹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2:16)</a:t>
            </a: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3" y="3818379"/>
            <a:ext cx="4706415" cy="286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result for renew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66" y="1089194"/>
            <a:ext cx="8673737" cy="5768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289" y="208475"/>
            <a:ext cx="496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心意更新變化 </a:t>
            </a:r>
            <a:r>
              <a:rPr lang="en-US" altLang="zh-TW" sz="36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transform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288" y="906525"/>
            <a:ext cx="917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從內到外 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想法、看法、作法、</a:t>
            </a:r>
            <a:endParaRPr lang="en-US" altLang="zh-TW" sz="3600" dirty="0" smtClean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i="1" dirty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i="1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    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態度、感覺、價值觀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8734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67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8617" y="245445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從「</a:t>
            </a:r>
            <a:r>
              <a:rPr lang="zh-TW" altLang="en-US" sz="40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</a:t>
            </a:r>
            <a:r>
              <a:rPr lang="en-US" altLang="zh-TW" sz="40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zh-TW" altLang="en-US" sz="40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開始</a:t>
            </a:r>
            <a:endParaRPr lang="en-US" sz="4000" dirty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58" y="182880"/>
            <a:ext cx="80329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要保守你的心，勝過保守一切，因為一生</a:t>
            </a:r>
            <a:endParaRPr lang="en-US" altLang="zh-TW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的果效，是由心發出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箴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4:23)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258" y="1389273"/>
            <a:ext cx="85571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因為財寶在那裡，你的心也在那裡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太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6:21)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9" name="Picture 2" descr="Image result for heart and ,m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67" y="2330039"/>
            <a:ext cx="9525000" cy="604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0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Image result for headach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0" y="2790022"/>
            <a:ext cx="8662579" cy="389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077" y="210682"/>
            <a:ext cx="4883832" cy="48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937">
            <a:off x="5040284" y="692199"/>
            <a:ext cx="472094" cy="62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896976" y="655905"/>
            <a:ext cx="706458" cy="697205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996" y="321399"/>
            <a:ext cx="37048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不健康的意念、</a:t>
            </a:r>
            <a:endParaRPr lang="en-US" altLang="zh-TW" sz="36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惡劣的思想、</a:t>
            </a:r>
            <a:endParaRPr lang="en-US" altLang="zh-TW" sz="36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沉痛的經歷、</a:t>
            </a:r>
            <a:endParaRPr lang="en-US" altLang="zh-TW" sz="36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上代傳下的教導</a:t>
            </a:r>
            <a:r>
              <a:rPr lang="en-US" altLang="zh-TW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6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66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425476"/>
            <a:ext cx="8621486" cy="4620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017" y="235131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如何更新變化？</a:t>
            </a:r>
            <a:endParaRPr lang="en-US" sz="38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323" y="887245"/>
            <a:ext cx="72491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1) 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多思想背頌神的話 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詩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119:11)</a:t>
            </a:r>
            <a:endParaRPr lang="en-US" sz="38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449" y="1548669"/>
            <a:ext cx="67136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 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多禱告求聖靈充滿 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弗</a:t>
            </a:r>
            <a:r>
              <a:rPr lang="en-US" altLang="zh-TW" sz="38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5:18)</a:t>
            </a:r>
            <a:endParaRPr lang="en-US" sz="38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22381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ook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0" y="68456"/>
            <a:ext cx="2278904" cy="19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ovies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7"/>
          <a:stretch/>
        </p:blipFill>
        <p:spPr bwMode="auto">
          <a:xfrm>
            <a:off x="5210263" y="221406"/>
            <a:ext cx="3933737" cy="180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usic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0" y="4602016"/>
            <a:ext cx="3168203" cy="22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multi communicatio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3" y="1348648"/>
            <a:ext cx="5319120" cy="371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lated imag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28" y="3670479"/>
            <a:ext cx="4605841" cy="34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ranches.liveauctions.tv/images/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303"/>
            <a:ext cx="9160630" cy="49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ranches.liveauctions.tv/images/slid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3"/>
          <a:stretch/>
        </p:blipFill>
        <p:spPr bwMode="auto">
          <a:xfrm>
            <a:off x="-16630" y="0"/>
            <a:ext cx="9160630" cy="193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boy's bed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756"/>
            <a:ext cx="8961120" cy="526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wall picture of boat on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70" y="-50718"/>
            <a:ext cx="9268700" cy="69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951" y="206431"/>
            <a:ext cx="8653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i="1" dirty="0" smtClean="0">
                <a:solidFill>
                  <a:srgbClr val="C00000"/>
                </a:solidFill>
                <a:latin typeface="Adobe Garamond Pro Bold" panose="02020702060506020403" pitchFamily="18" charset="0"/>
              </a:rPr>
              <a:t>Change way of thinking       change way of living</a:t>
            </a:r>
            <a:endParaRPr lang="en-US" sz="3400" i="1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5623" y="835905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70AD47">
                    <a:lumMod val="75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改變思想才能改變生活</a:t>
            </a:r>
            <a:endParaRPr lang="en-US" sz="3600" dirty="0">
              <a:solidFill>
                <a:srgbClr val="70AD47">
                  <a:lumMod val="75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80315" y="293786"/>
            <a:ext cx="501849" cy="517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3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47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9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Image result for renew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enew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94" y="4636394"/>
            <a:ext cx="2104622" cy="21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609" y="218941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獻上我們的意志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609" y="1511603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委身奉獻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生命更新的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基礎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endParaRPr lang="en-US" sz="36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609" y="2157934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心意更新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生命更新的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方法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endParaRPr lang="en-US" sz="36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0609" y="86527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察驗何為神的善良、純全，可喜悅的旨意</a:t>
            </a:r>
            <a:endParaRPr lang="en-US" sz="36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609" y="2804265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察驗神旨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生命更新的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結果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endParaRPr lang="en-US" sz="36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60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9" y="303712"/>
            <a:ext cx="3279357" cy="335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1983 korean air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309" y="2873509"/>
            <a:ext cx="6774089" cy="381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liontravel.com/comm/2tkt/hotsale/koreanair/new/images/top_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215">
            <a:off x="4034033" y="726229"/>
            <a:ext cx="4998606" cy="213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mage result for 1983 korean air 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29" y="303712"/>
            <a:ext cx="3933044" cy="33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-Down Arrow 2"/>
          <p:cNvSpPr/>
          <p:nvPr/>
        </p:nvSpPr>
        <p:spPr>
          <a:xfrm rot="19696949">
            <a:off x="4532050" y="5502446"/>
            <a:ext cx="221156" cy="77153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-Down Arrow 8"/>
          <p:cNvSpPr/>
          <p:nvPr/>
        </p:nvSpPr>
        <p:spPr>
          <a:xfrm rot="19696949">
            <a:off x="5824750" y="5011197"/>
            <a:ext cx="247980" cy="565438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-Down Arrow 9"/>
          <p:cNvSpPr/>
          <p:nvPr/>
        </p:nvSpPr>
        <p:spPr>
          <a:xfrm rot="19696949">
            <a:off x="6917818" y="4674057"/>
            <a:ext cx="220225" cy="317319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6" name="Picture 6" descr="Image result for 1983 korean air 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" y="32427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11441 -0.17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will of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6" y="1473187"/>
            <a:ext cx="7811588" cy="56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" y="20900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神的旨意：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" y="855336"/>
            <a:ext cx="498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</a:t>
            </a:r>
            <a:r>
              <a:rPr lang="zh-TW" altLang="en-US" sz="3600" dirty="0" smtClean="0">
                <a:solidFill>
                  <a:srgbClr val="A8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善良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沒有惡意</a:t>
            </a:r>
            <a:endParaRPr lang="en-US" sz="36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59" y="1409665"/>
            <a:ext cx="7231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</a:t>
            </a:r>
            <a:r>
              <a:rPr lang="zh-TW" altLang="en-US" sz="3600" dirty="0" smtClean="0">
                <a:solidFill>
                  <a:srgbClr val="A8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純全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沒隱藏或附加的條件</a:t>
            </a:r>
            <a:endParaRPr lang="en-US" sz="36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59" y="1990120"/>
            <a:ext cx="6370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3.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可</a:t>
            </a:r>
            <a:r>
              <a:rPr lang="zh-TW" altLang="en-US" sz="3600" dirty="0" smtClean="0">
                <a:solidFill>
                  <a:srgbClr val="A8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喜悅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不是難以接受的</a:t>
            </a:r>
            <a:endParaRPr lang="en-US" sz="36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35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394"/>
            <a:ext cx="9149806" cy="51467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gary thomas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432">
            <a:off x="470699" y="555701"/>
            <a:ext cx="3849252" cy="288960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5325" y="5852160"/>
            <a:ext cx="53422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基督徒作家 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Gary Thomas</a:t>
            </a:r>
            <a:endParaRPr lang="en-US" sz="38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67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age result for footprint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471">
            <a:off x="214591" y="5082810"/>
            <a:ext cx="16954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5940">
            <a:off x="4395518" y="912507"/>
            <a:ext cx="4324073" cy="1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6" y="1365160"/>
            <a:ext cx="4631733" cy="40697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5779" y="3134590"/>
            <a:ext cx="17235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獻上</a:t>
            </a:r>
            <a:endParaRPr lang="en-US" altLang="zh-TW" sz="40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4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不效法</a:t>
            </a:r>
            <a:endParaRPr lang="en-US" altLang="zh-TW" sz="40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4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變化</a:t>
            </a:r>
            <a:endParaRPr lang="en-US" altLang="zh-TW" sz="40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4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察驗</a:t>
            </a:r>
            <a:endParaRPr lang="en-US" sz="40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50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/>
          <a:stretch/>
        </p:blipFill>
        <p:spPr bwMode="auto">
          <a:xfrm>
            <a:off x="5163412" y="714017"/>
            <a:ext cx="3799479" cy="482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old woman and eleva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r="45671"/>
          <a:stretch/>
        </p:blipFill>
        <p:spPr bwMode="auto">
          <a:xfrm>
            <a:off x="167427" y="714017"/>
            <a:ext cx="3103808" cy="418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old woman and eleva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6" r="12100"/>
          <a:stretch/>
        </p:blipFill>
        <p:spPr bwMode="auto">
          <a:xfrm>
            <a:off x="3116687" y="714017"/>
            <a:ext cx="1867436" cy="418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68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ew year 2018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61" y="2155163"/>
            <a:ext cx="6525883" cy="4894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722" y="-274333"/>
            <a:ext cx="6791460" cy="4958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807" y="1216335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事業</a:t>
            </a:r>
            <a:endParaRPr lang="en-US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5021" y="1574797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家庭</a:t>
            </a:r>
            <a:endParaRPr lang="en-US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806" y="1881743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健康</a:t>
            </a:r>
            <a:endParaRPr lang="en-US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5806" y="2152615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關係</a:t>
            </a:r>
            <a:endParaRPr lang="en-US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222" y="2371956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信仰</a:t>
            </a:r>
            <a:endParaRPr lang="en-US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1813" y="2580981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品德</a:t>
            </a:r>
            <a:endParaRPr lang="en-US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4817" y="2783832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脾氣</a:t>
            </a:r>
            <a:endParaRPr lang="en-US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5931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95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003" y="270456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更新三部曲：</a:t>
            </a:r>
            <a:endParaRPr lang="en-US" sz="38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003" y="947564"/>
            <a:ext cx="3549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1.</a:t>
            </a:r>
            <a:r>
              <a:rPr lang="zh-TW" altLang="en-US" sz="38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先將身體獻上</a:t>
            </a:r>
            <a:endParaRPr lang="en-US" sz="38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003" y="1624672"/>
            <a:ext cx="3549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</a:t>
            </a:r>
            <a:r>
              <a:rPr lang="en-US" altLang="zh-TW" sz="38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心意更新變化</a:t>
            </a:r>
            <a:endParaRPr lang="en-US" sz="38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003" y="2301780"/>
            <a:ext cx="3549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3.</a:t>
            </a:r>
            <a:r>
              <a:rPr lang="zh-TW" altLang="en-US" sz="38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察驗神的旨意</a:t>
            </a:r>
            <a:endParaRPr lang="en-US" sz="38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812" y="1043684"/>
            <a:ext cx="643944" cy="55926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9346" y="947564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身體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015493" y="1742516"/>
            <a:ext cx="643944" cy="55926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07812" y="2441348"/>
            <a:ext cx="643944" cy="55926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8220" y="1624672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心靈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8220" y="2301780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意志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39404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Image result for renew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enew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94" y="4636394"/>
            <a:ext cx="2104622" cy="21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609" y="218941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獻上我們的身體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8011" y="4174627"/>
            <a:ext cx="430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活祭 </a:t>
            </a:r>
            <a:r>
              <a:rPr lang="en-US" altLang="zh-TW" sz="3600" i="1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living sacrifice</a:t>
            </a:r>
            <a:endParaRPr lang="en-US" sz="3600" i="1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130" name="Picture 10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9" y="4573344"/>
            <a:ext cx="2275308" cy="22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8011" y="917759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全人奉獻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向神交出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人生的主權</a:t>
            </a:r>
            <a:endParaRPr lang="en-US" sz="36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3048" y="4758283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死祭容易過活祭</a:t>
            </a:r>
            <a:endParaRPr lang="en-US" sz="38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3" y="1655212"/>
            <a:ext cx="3656293" cy="242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5949" y="316216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靈命基礎</a:t>
            </a:r>
            <a:endParaRPr lang="en-US" sz="36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1" name="Picture 10" descr="Image result for take control of your lif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9"/>
          <a:stretch/>
        </p:blipFill>
        <p:spPr bwMode="auto">
          <a:xfrm>
            <a:off x="5513752" y="1608580"/>
            <a:ext cx="3428511" cy="513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result for renew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blank ch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946">
            <a:off x="75061" y="3520075"/>
            <a:ext cx="6498178" cy="31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1445095">
            <a:off x="1209575" y="452681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薛忠勇</a:t>
            </a:r>
            <a:endParaRPr lang="en-US" sz="2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 rot="21416940">
            <a:off x="3938849" y="546499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行楷體 Std W5" panose="03000500000000000000" pitchFamily="66" charset="-120"/>
                <a:ea typeface="華康行楷體 Std W5" panose="03000500000000000000" pitchFamily="66" charset="-120"/>
              </a:rPr>
              <a:t>阿爸天父</a:t>
            </a:r>
            <a:endParaRPr lang="en-US" sz="2400" dirty="0">
              <a:solidFill>
                <a:srgbClr val="002060"/>
              </a:solidFill>
              <a:latin typeface="華康行楷體 Std W5" panose="03000500000000000000" pitchFamily="66" charset="-120"/>
              <a:ea typeface="華康行楷體 Std W5" panose="030005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 rot="21427015">
            <a:off x="4119650" y="400131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任何時候</a:t>
            </a:r>
            <a:endParaRPr lang="en-US" sz="20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 rot="21331772">
            <a:off x="5036251" y="44641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隨心所欲</a:t>
            </a:r>
            <a:endParaRPr lang="en-US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 rot="21446243">
            <a:off x="390260" y="39831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rgbClr val="C00000"/>
                </a:solidFill>
                <a:latin typeface="華康古印體 Std W5" panose="03010500000000000000" pitchFamily="66" charset="-120"/>
                <a:ea typeface="華康古印體 Std W5" panose="03010500000000000000" pitchFamily="66" charset="-120"/>
              </a:rPr>
              <a:t>天國永恆銀行</a:t>
            </a:r>
            <a:endParaRPr lang="en-US" sz="2000" dirty="0">
              <a:solidFill>
                <a:srgbClr val="C00000"/>
              </a:solidFill>
              <a:latin typeface="華康古印體 Std W5" panose="03010500000000000000" pitchFamily="66" charset="-120"/>
              <a:ea typeface="華康古印體 Std W5" panose="03010500000000000000" pitchFamily="66" charset="-120"/>
            </a:endParaRPr>
          </a:p>
        </p:txBody>
      </p:sp>
      <p:pic>
        <p:nvPicPr>
          <p:cNvPr id="14" name="Picture 4" descr="Image result for blank 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905">
            <a:off x="2484332" y="262124"/>
            <a:ext cx="6345395" cy="316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21049347">
            <a:off x="3943249" y="151936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天父上帝</a:t>
            </a:r>
            <a:endParaRPr lang="en-US" sz="2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 rot="21095756">
            <a:off x="6308974" y="193952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行楷體 Std W5" panose="03000500000000000000" pitchFamily="66" charset="-120"/>
                <a:ea typeface="華康行楷體 Std W5" panose="03000500000000000000" pitchFamily="66" charset="-120"/>
              </a:rPr>
              <a:t>薛忠勇</a:t>
            </a:r>
            <a:endParaRPr lang="en-US" sz="2400" dirty="0">
              <a:solidFill>
                <a:srgbClr val="002060"/>
              </a:solidFill>
              <a:latin typeface="華康行楷體 Std W5" panose="03000500000000000000" pitchFamily="66" charset="-120"/>
              <a:ea typeface="華康行楷體 Std W5" panose="03000500000000000000" pitchFamily="66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 rot="21118197">
            <a:off x="6733611" y="78004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1/7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118197">
            <a:off x="7414962" y="7075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18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82" y="141335"/>
            <a:ext cx="7081232" cy="36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1"/>
          <a:stretch/>
        </p:blipFill>
        <p:spPr bwMode="auto">
          <a:xfrm>
            <a:off x="6558143" y="3345740"/>
            <a:ext cx="2461445" cy="29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21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ailyverses.net/images/en/NIV/galatians-2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9"/>
            <a:ext cx="9174477" cy="49619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529" y="4840941"/>
            <a:ext cx="75713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我與基督同釘十字架，現在活著的，</a:t>
            </a:r>
            <a:endParaRPr lang="en-US" altLang="zh-TW" sz="36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不再是我，乃是基督在我裡面活著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en-US" sz="36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          </a:t>
            </a:r>
            <a:r>
              <a:rPr lang="zh-TW" altLang="en-US" sz="3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加拉太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2:20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63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7793</TotalTime>
  <Words>395</Words>
  <Application>Microsoft Macintosh PowerPoint</Application>
  <PresentationFormat>On-screen Show (4:3)</PresentationFormat>
  <Paragraphs>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Adobe Garamond Pro Bold</vt:lpstr>
      <vt:lpstr>Arial</vt:lpstr>
      <vt:lpstr>Calibri</vt:lpstr>
      <vt:lpstr>Calibri Light</vt:lpstr>
      <vt:lpstr>Goudita Sans SF</vt:lpstr>
      <vt:lpstr>新細明體</vt:lpstr>
      <vt:lpstr>華康古印體 Std W5</vt:lpstr>
      <vt:lpstr>華康唐風隸 Std W7</vt:lpstr>
      <vt:lpstr>華康行楷體 Std W5</vt:lpstr>
      <vt:lpstr>華康雅藝體 Std W6</vt:lpstr>
      <vt:lpstr>華康魏碑體 Std W7</vt:lpstr>
      <vt:lpstr>華康黑體 Std W7</vt:lpstr>
      <vt:lpstr>華康黑體 Std W9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358</cp:revision>
  <dcterms:created xsi:type="dcterms:W3CDTF">2016-12-29T18:12:43Z</dcterms:created>
  <dcterms:modified xsi:type="dcterms:W3CDTF">2018-01-16T17:10:13Z</dcterms:modified>
</cp:coreProperties>
</file>