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2" r:id="rId1"/>
  </p:sldMasterIdLst>
  <p:notesMasterIdLst>
    <p:notesMasterId r:id="rId11"/>
  </p:notesMasterIdLst>
  <p:handoutMasterIdLst>
    <p:handoutMasterId r:id="rId12"/>
  </p:handoutMasterIdLst>
  <p:sldIdLst>
    <p:sldId id="416" r:id="rId2"/>
    <p:sldId id="409" r:id="rId3"/>
    <p:sldId id="375" r:id="rId4"/>
    <p:sldId id="396" r:id="rId5"/>
    <p:sldId id="417" r:id="rId6"/>
    <p:sldId id="418" r:id="rId7"/>
    <p:sldId id="419" r:id="rId8"/>
    <p:sldId id="420" r:id="rId9"/>
    <p:sldId id="421" r:id="rId10"/>
  </p:sldIdLst>
  <p:sldSz cx="9144000" cy="6858000" type="screen4x3"/>
  <p:notesSz cx="9236075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3856" autoAdjust="0"/>
    <p:restoredTop sz="93875" autoAdjust="0"/>
  </p:normalViewPr>
  <p:slideViewPr>
    <p:cSldViewPr>
      <p:cViewPr varScale="1">
        <p:scale>
          <a:sx n="86" d="100"/>
          <a:sy n="86" d="100"/>
        </p:scale>
        <p:origin x="773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60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1640" y="0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r>
              <a:rPr lang="en-US" dirty="0"/>
              <a:t>8/312/2014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3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r>
              <a:rPr lang="zh-TW" altLang="en-US"/>
              <a:t>教養孩童 </a:t>
            </a:r>
            <a:r>
              <a:rPr lang="en-US" altLang="zh-TW" dirty="0"/>
              <a:t>- </a:t>
            </a:r>
            <a:r>
              <a:rPr lang="zh-TW" altLang="en-US"/>
              <a:t>要引導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1640" y="6658663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399BE6C6-81B6-4505-8F32-36024588FC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404522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1640" y="0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r>
              <a:rPr lang="en-US" dirty="0"/>
              <a:t>8/312/2014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543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608" y="3329941"/>
            <a:ext cx="7388860" cy="3154680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3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r>
              <a:rPr lang="zh-TW" altLang="en-US"/>
              <a:t>教養孩童 </a:t>
            </a:r>
            <a:r>
              <a:rPr lang="en-US" altLang="zh-TW" dirty="0"/>
              <a:t>- </a:t>
            </a:r>
            <a:r>
              <a:rPr lang="zh-TW" altLang="en-US"/>
              <a:t>要引導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1640" y="6658663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C00E2F6-5DE4-45AE-87D4-EB54A38028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011040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8/312/2014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教養孩童 </a:t>
            </a:r>
            <a:r>
              <a:rPr lang="en-US" altLang="zh-TW" dirty="0"/>
              <a:t>- </a:t>
            </a:r>
            <a:r>
              <a:rPr lang="zh-TW" altLang="en-US"/>
              <a:t>要引導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0E2F6-5DE4-45AE-87D4-EB54A38028D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991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8/312/2014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教養孩童 </a:t>
            </a:r>
            <a:r>
              <a:rPr lang="en-US" altLang="zh-TW" dirty="0"/>
              <a:t>- </a:t>
            </a:r>
            <a:r>
              <a:rPr lang="zh-TW" altLang="en-US"/>
              <a:t>要引導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0E2F6-5DE4-45AE-87D4-EB54A38028D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503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8/312/2014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教養孩童 </a:t>
            </a:r>
            <a:r>
              <a:rPr lang="en-US" altLang="zh-TW" dirty="0"/>
              <a:t>- </a:t>
            </a:r>
            <a:r>
              <a:rPr lang="zh-TW" altLang="en-US"/>
              <a:t>要引導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0E2F6-5DE4-45AE-87D4-EB54A38028D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7608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8/312/2014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教養孩童 </a:t>
            </a:r>
            <a:r>
              <a:rPr lang="en-US" altLang="zh-TW" dirty="0"/>
              <a:t>- </a:t>
            </a:r>
            <a:r>
              <a:rPr lang="zh-TW" altLang="en-US"/>
              <a:t>要引導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0E2F6-5DE4-45AE-87D4-EB54A38028D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7608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8/312/2014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教養孩童 </a:t>
            </a:r>
            <a:r>
              <a:rPr lang="en-US" altLang="zh-TW" dirty="0"/>
              <a:t>- </a:t>
            </a:r>
            <a:r>
              <a:rPr lang="zh-TW" altLang="en-US"/>
              <a:t>要引導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0E2F6-5DE4-45AE-87D4-EB54A38028D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7789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8/312/2014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教養孩童 </a:t>
            </a:r>
            <a:r>
              <a:rPr lang="en-US" altLang="zh-TW" dirty="0"/>
              <a:t>- </a:t>
            </a:r>
            <a:r>
              <a:rPr lang="zh-TW" altLang="en-US"/>
              <a:t>要引導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0E2F6-5DE4-45AE-87D4-EB54A38028D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438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8/312/2014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教養孩童 </a:t>
            </a:r>
            <a:r>
              <a:rPr lang="en-US" altLang="zh-TW" dirty="0"/>
              <a:t>- </a:t>
            </a:r>
            <a:r>
              <a:rPr lang="zh-TW" altLang="en-US"/>
              <a:t>要引導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0E2F6-5DE4-45AE-87D4-EB54A38028D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7260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8/312/2014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教養孩童 </a:t>
            </a:r>
            <a:r>
              <a:rPr lang="en-US" altLang="zh-TW" dirty="0"/>
              <a:t>- </a:t>
            </a:r>
            <a:r>
              <a:rPr lang="zh-TW" altLang="en-US"/>
              <a:t>要引導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0E2F6-5DE4-45AE-87D4-EB54A38028D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9673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8/312/2014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教養孩童 </a:t>
            </a:r>
            <a:r>
              <a:rPr lang="en-US" altLang="zh-TW" dirty="0"/>
              <a:t>- </a:t>
            </a:r>
            <a:r>
              <a:rPr lang="zh-TW" altLang="en-US"/>
              <a:t>要引導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0E2F6-5DE4-45AE-87D4-EB54A38028D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983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7E594-5A9E-44E4-B336-9EA2F441136D}" type="datetime1">
              <a:rPr lang="en-US" smtClean="0"/>
              <a:t>1/31/2018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Romans 14:1-4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E52E-F317-4B01-AC17-004D0B0808F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777CB-EB74-4360-9AD6-1FA80C9915AD}" type="datetime1">
              <a:rPr lang="en-US" smtClean="0"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Romans 14:1-4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E52E-F317-4B01-AC17-004D0B0808F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B6AE-D152-4DB3-940E-5F50D134F89F}" type="datetime1">
              <a:rPr lang="en-US" smtClean="0"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Romans 14:1-4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E52E-F317-4B01-AC17-004D0B0808F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F52BC-73C8-482A-90F5-F0ED4B75BF61}" type="datetime1">
              <a:rPr lang="en-US" smtClean="0"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Romans 14:1-4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E52E-F317-4B01-AC17-004D0B0808F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87878-5975-4670-B0F2-961BBFCA396A}" type="datetime1">
              <a:rPr lang="en-US" smtClean="0"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Romans 14:1-4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E52E-F317-4B01-AC17-004D0B0808F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5C5EE-4054-492E-A500-A78D6EE3C4AD}" type="datetime1">
              <a:rPr lang="en-US" smtClean="0"/>
              <a:t>1/31/2018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Romans 14:1-4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E52E-F317-4B01-AC17-004D0B0808F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EEAEC-1B97-41D2-865D-605737F57F49}" type="datetime1">
              <a:rPr lang="en-US" smtClean="0"/>
              <a:t>1/31/2018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Romans 14:1-4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E52E-F317-4B01-AC17-004D0B0808F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77FC6-23F2-453E-A933-E5F5E3C9129C}" type="datetime1">
              <a:rPr lang="en-US" smtClean="0"/>
              <a:t>1/31/2018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Romans 14:1-4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E52E-F317-4B01-AC17-004D0B0808F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24A64-8534-4F4F-A132-EF549E7C788B}" type="datetime1">
              <a:rPr lang="en-US" smtClean="0"/>
              <a:t>1/31/2018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Romans 14:1-4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E52E-F317-4B01-AC17-004D0B0808F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1020-8D8C-408D-8833-E0F6E4EBD9F2}" type="datetime1">
              <a:rPr lang="en-US" smtClean="0"/>
              <a:t>1/31/2018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Romans 14:1-4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E52E-F317-4B01-AC17-004D0B0808F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2BFF13CF-87EC-41BF-9239-2E8C17BC1B79}" type="datetime1">
              <a:rPr lang="en-US" smtClean="0"/>
              <a:t>1/31/2018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r>
              <a:rPr lang="en-US" altLang="zh-TW"/>
              <a:t>Romans 14:1-4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3A01E52E-F317-4B01-AC17-004D0B0808F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4A2A9FA-7FFC-4F7F-AD85-815B695D48A6}" type="datetime1">
              <a:rPr lang="en-US" smtClean="0"/>
              <a:t>1/31/2018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r>
              <a:rPr lang="en-US" altLang="zh-TW"/>
              <a:t>Romans 14:1-4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3A01E52E-F317-4B01-AC17-004D0B0808F9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657600"/>
            <a:ext cx="7772400" cy="381000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spcBef>
                <a:spcPct val="20000"/>
              </a:spcBef>
              <a:buClr>
                <a:schemeClr val="hlink"/>
              </a:buClr>
              <a:buSzPct val="75000"/>
              <a:buNone/>
              <a:defRPr/>
            </a:pPr>
            <a:endParaRPr lang="en-US" sz="5400" b="1" kern="0" spc="-100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  <a:cs typeface="Times New Roman" pitchFamily="18" charset="0"/>
            </a:endParaRPr>
          </a:p>
          <a:p>
            <a:pPr marL="0" indent="0" algn="ctr">
              <a:spcBef>
                <a:spcPct val="20000"/>
              </a:spcBef>
              <a:buClr>
                <a:schemeClr val="hlink"/>
              </a:buClr>
              <a:buSzPct val="75000"/>
              <a:buNone/>
              <a:defRPr/>
            </a:pPr>
            <a:endParaRPr lang="en-US" sz="5400" b="1" kern="0" dirty="0">
              <a:solidFill>
                <a:srgbClr val="FFFF00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988A-C904-4661-94F0-3AF3A6519E44}" type="datetime1">
              <a:rPr lang="en-US" smtClean="0"/>
              <a:t>1/31/2018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E52E-F317-4B01-AC17-004D0B0808F9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Romans 14:1-4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914400" y="2438400"/>
            <a:ext cx="7772400" cy="1981200"/>
          </a:xfrm>
        </p:spPr>
        <p:txBody>
          <a:bodyPr/>
          <a:lstStyle/>
          <a:p>
            <a:pPr algn="ctr"/>
            <a:r>
              <a:rPr lang="zh-TW" altLang="en-US" sz="54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不可論斷</a:t>
            </a:r>
            <a:br>
              <a:rPr lang="en-US" altLang="zh-CN" sz="54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ja-JP" altLang="en-US" sz="54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羅馬書 </a:t>
            </a:r>
            <a:r>
              <a:rPr lang="en-US" altLang="ja-JP" sz="54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13:11 - 14:1-10</a:t>
            </a:r>
            <a:r>
              <a:rPr lang="zh-TW" altLang="en-US" sz="54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br>
              <a:rPr lang="en-US" altLang="zh-CN" sz="54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endParaRPr lang="en-US" sz="5400" b="1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19311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685800"/>
          </a:xfrm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defRPr/>
            </a:pPr>
            <a:endParaRPr lang="en-US" b="1" kern="0" dirty="0">
              <a:solidFill>
                <a:srgbClr val="FFFF00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"/>
            <a:ext cx="8686800" cy="6705600"/>
          </a:xfrm>
        </p:spPr>
        <p:txBody>
          <a:bodyPr>
            <a:noAutofit/>
          </a:bodyPr>
          <a:lstStyle/>
          <a:p>
            <a:pPr marL="68580" indent="0">
              <a:spcBef>
                <a:spcPct val="20000"/>
              </a:spcBef>
              <a:buClr>
                <a:schemeClr val="hlink"/>
              </a:buClr>
              <a:buSzPct val="75000"/>
              <a:buNone/>
              <a:defRPr/>
            </a:pPr>
            <a:r>
              <a:rPr lang="zh-TW" altLang="en-US" sz="5400" b="1" kern="0" spc="-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羅 </a:t>
            </a:r>
            <a:r>
              <a:rPr lang="en-US" altLang="zh-TW" sz="5400" b="1" kern="0" spc="-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14:1 </a:t>
            </a:r>
            <a:r>
              <a:rPr lang="zh-TW" altLang="en-US" sz="5400" b="1" kern="0" spc="-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信心軟弱的、你們要接納、但不要辯論所疑惑的事。</a:t>
            </a:r>
            <a:endParaRPr lang="en-US" altLang="zh-TW" sz="5400" b="1" kern="0" spc="-100" dirty="0">
              <a:latin typeface="DFKai-SB" panose="03000509000000000000" pitchFamily="65" charset="-120"/>
              <a:ea typeface="DFKai-SB" panose="03000509000000000000" pitchFamily="65" charset="-12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B580B-2BBE-4680-97A1-459AB0A449F7}" type="datetime1">
              <a:rPr lang="en-US" smtClean="0"/>
              <a:t>1/31/2018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E52E-F317-4B01-AC17-004D0B0808F9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Romans 14:1-4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985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685800"/>
          </a:xfrm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defRPr/>
            </a:pPr>
            <a:endParaRPr lang="en-US" b="1" kern="0" dirty="0">
              <a:solidFill>
                <a:srgbClr val="FFFF00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"/>
            <a:ext cx="8610600" cy="6705600"/>
          </a:xfrm>
        </p:spPr>
        <p:txBody>
          <a:bodyPr>
            <a:noAutofit/>
          </a:bodyPr>
          <a:lstStyle/>
          <a:p>
            <a:pPr marL="68580" indent="0">
              <a:spcBef>
                <a:spcPct val="20000"/>
              </a:spcBef>
              <a:buClr>
                <a:schemeClr val="hlink"/>
              </a:buClr>
              <a:buSzPct val="75000"/>
              <a:buNone/>
              <a:defRPr/>
            </a:pPr>
            <a:r>
              <a:rPr lang="zh-TW" altLang="en-US" sz="5400" b="1" kern="0" spc="-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羅 </a:t>
            </a:r>
            <a:r>
              <a:rPr lang="en-US" altLang="zh-TW" sz="5400" b="1" kern="0" spc="-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13:11 </a:t>
            </a:r>
            <a:r>
              <a:rPr lang="zh-TW" altLang="en-US" sz="5400" b="1" kern="0" spc="-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再者、你們曉得現今就是該趁早睡醒的時候、因為我們得救、現今比初信的時候更近了。</a:t>
            </a:r>
          </a:p>
          <a:p>
            <a:pPr marL="68580" indent="0">
              <a:spcBef>
                <a:spcPct val="20000"/>
              </a:spcBef>
              <a:buClr>
                <a:schemeClr val="hlink"/>
              </a:buClr>
              <a:buSzPct val="75000"/>
              <a:buNone/>
              <a:defRPr/>
            </a:pPr>
            <a:r>
              <a:rPr lang="zh-TW" altLang="en-US" sz="5400" b="1" kern="0" spc="-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羅 </a:t>
            </a:r>
            <a:r>
              <a:rPr lang="en-US" altLang="zh-TW" sz="5400" b="1" kern="0" spc="-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13:12 </a:t>
            </a:r>
            <a:r>
              <a:rPr lang="zh-TW" altLang="en-US" sz="5400" b="1" kern="0" spc="-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黑夜已深、白晝將近．我們就當脫去暗昧的行為、帶上光明的兵器。</a:t>
            </a:r>
            <a:endParaRPr lang="en-US" altLang="zh-TW" sz="5400" b="1" kern="0" spc="-100" dirty="0">
              <a:latin typeface="DFKai-SB" panose="03000509000000000000" pitchFamily="65" charset="-120"/>
              <a:ea typeface="DFKai-SB" panose="03000509000000000000" pitchFamily="65" charset="-120"/>
              <a:cs typeface="Times New Roman" pitchFamily="18" charset="0"/>
            </a:endParaRPr>
          </a:p>
          <a:p>
            <a:pPr lvl="6"/>
            <a:endParaRPr lang="en-US" sz="10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228B-6166-4059-9420-3874DABF4C26}" type="datetime1">
              <a:rPr lang="en-US" smtClean="0"/>
              <a:t>1/31/2018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E52E-F317-4B01-AC17-004D0B0808F9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Romans 14:1-4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4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685800"/>
          </a:xfrm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defRPr/>
            </a:pPr>
            <a:endParaRPr lang="en-US" b="1" kern="0" dirty="0">
              <a:solidFill>
                <a:srgbClr val="FFFF00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"/>
            <a:ext cx="8686800" cy="67056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zh-TW" altLang="en-US" sz="5400" b="1" dirty="0"/>
              <a:t>羅 </a:t>
            </a:r>
            <a:r>
              <a:rPr lang="en-US" altLang="zh-TW" sz="5400" b="1" dirty="0"/>
              <a:t>13:13 </a:t>
            </a:r>
            <a:r>
              <a:rPr lang="zh-TW" altLang="en-US" sz="5400" b="1" dirty="0"/>
              <a:t>行事為人要端正、好像行在白晝．不可荒宴醉酒．不可好色邪蕩．不可爭競嫉妒。</a:t>
            </a:r>
            <a:endParaRPr lang="en-US" altLang="zh-TW" sz="5400" b="1" dirty="0"/>
          </a:p>
          <a:p>
            <a:pPr marL="68580" indent="0">
              <a:buNone/>
            </a:pPr>
            <a:r>
              <a:rPr lang="zh-TW" altLang="en-US" sz="5400" b="1" dirty="0"/>
              <a:t>羅 </a:t>
            </a:r>
            <a:r>
              <a:rPr lang="en-US" altLang="zh-TW" sz="5400" b="1" dirty="0"/>
              <a:t>13:14 </a:t>
            </a:r>
            <a:r>
              <a:rPr lang="zh-TW" altLang="en-US" sz="5400" b="1" dirty="0">
                <a:solidFill>
                  <a:srgbClr val="FFFF00"/>
                </a:solidFill>
              </a:rPr>
              <a:t>總要</a:t>
            </a:r>
            <a:r>
              <a:rPr lang="zh-TW" altLang="en-US" sz="5400" b="1" dirty="0"/>
              <a:t>披戴主耶穌基督、</a:t>
            </a:r>
            <a:r>
              <a:rPr lang="zh-TW" altLang="en-US" sz="5400" b="1" dirty="0">
                <a:solidFill>
                  <a:srgbClr val="FFFF00"/>
                </a:solidFill>
              </a:rPr>
              <a:t>不要</a:t>
            </a:r>
            <a:r>
              <a:rPr lang="zh-TW" altLang="en-US" sz="5400" b="1" dirty="0"/>
              <a:t>為肉體安排、去放縱私慾。</a:t>
            </a:r>
          </a:p>
          <a:p>
            <a:pPr marL="68580" indent="0">
              <a:buNone/>
            </a:pPr>
            <a:endParaRPr lang="zh-TW" altLang="en-US" sz="2400" b="1" dirty="0"/>
          </a:p>
          <a:p>
            <a:pPr marL="68580" indent="0">
              <a:spcBef>
                <a:spcPct val="20000"/>
              </a:spcBef>
              <a:buClr>
                <a:schemeClr val="hlink"/>
              </a:buClr>
              <a:buSzPct val="75000"/>
              <a:buNone/>
              <a:defRPr/>
            </a:pPr>
            <a:endParaRPr lang="zh-TW" altLang="en-US" sz="2800" b="1" kern="0" spc="-100" dirty="0">
              <a:latin typeface="DFKai-SB" panose="03000509000000000000" pitchFamily="65" charset="-120"/>
              <a:ea typeface="DFKai-SB" panose="03000509000000000000" pitchFamily="65" charset="-12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B580B-2BBE-4680-97A1-459AB0A449F7}" type="datetime1">
              <a:rPr lang="en-US" smtClean="0"/>
              <a:t>1/31/2018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E52E-F317-4B01-AC17-004D0B0808F9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Romans 14:1-4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996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685800"/>
          </a:xfrm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defRPr/>
            </a:pPr>
            <a:endParaRPr lang="en-US" b="1" kern="0" dirty="0">
              <a:solidFill>
                <a:srgbClr val="FFFF00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"/>
            <a:ext cx="8686800" cy="6705600"/>
          </a:xfrm>
        </p:spPr>
        <p:txBody>
          <a:bodyPr>
            <a:normAutofit/>
          </a:bodyPr>
          <a:lstStyle/>
          <a:p>
            <a:pPr marL="68580" indent="0">
              <a:spcBef>
                <a:spcPct val="20000"/>
              </a:spcBef>
              <a:buClr>
                <a:schemeClr val="hlink"/>
              </a:buClr>
              <a:buSzPct val="75000"/>
              <a:buNone/>
              <a:defRPr/>
            </a:pPr>
            <a:r>
              <a:rPr lang="zh-TW" altLang="en-US" sz="5400" b="1" kern="0" spc="-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羅 </a:t>
            </a:r>
            <a:r>
              <a:rPr lang="en-US" altLang="zh-TW" sz="5400" b="1" kern="0" spc="-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14:1 </a:t>
            </a:r>
            <a:r>
              <a:rPr lang="zh-TW" altLang="en-US" sz="5400" b="1" kern="0" spc="-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信心軟弱的、你們要接納、但不要辯論所疑惑的事。</a:t>
            </a:r>
          </a:p>
          <a:p>
            <a:pPr marL="68580" indent="0">
              <a:spcBef>
                <a:spcPct val="20000"/>
              </a:spcBef>
              <a:buClr>
                <a:schemeClr val="hlink"/>
              </a:buClr>
              <a:buSzPct val="75000"/>
              <a:buNone/>
              <a:defRPr/>
            </a:pPr>
            <a:r>
              <a:rPr lang="zh-TW" altLang="en-US" sz="5400" b="1" kern="0" spc="-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羅 </a:t>
            </a:r>
            <a:r>
              <a:rPr lang="en-US" altLang="zh-TW" sz="5400" b="1" kern="0" spc="-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14:2 </a:t>
            </a:r>
            <a:r>
              <a:rPr lang="zh-TW" altLang="en-US" sz="5400" b="1" kern="0" spc="-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有人信百物都可喫．但那軟弱的、只喫蔬菜。</a:t>
            </a:r>
          </a:p>
          <a:p>
            <a:pPr marL="68580" indent="0">
              <a:spcBef>
                <a:spcPct val="20000"/>
              </a:spcBef>
              <a:buClr>
                <a:schemeClr val="hlink"/>
              </a:buClr>
              <a:buSzPct val="75000"/>
              <a:buNone/>
              <a:defRPr/>
            </a:pPr>
            <a:endParaRPr lang="zh-TW" altLang="en-US" sz="2800" b="1" kern="0" spc="-100" dirty="0">
              <a:latin typeface="DFKai-SB" panose="03000509000000000000" pitchFamily="65" charset="-120"/>
              <a:ea typeface="DFKai-SB" panose="03000509000000000000" pitchFamily="65" charset="-12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B580B-2BBE-4680-97A1-459AB0A449F7}" type="datetime1">
              <a:rPr lang="en-US" smtClean="0"/>
              <a:t>1/31/2018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E52E-F317-4B01-AC17-004D0B0808F9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Romans 14:1-4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454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685800"/>
          </a:xfrm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defRPr/>
            </a:pPr>
            <a:endParaRPr lang="en-US" b="1" kern="0" dirty="0">
              <a:solidFill>
                <a:srgbClr val="FFFF00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"/>
            <a:ext cx="8686800" cy="6705600"/>
          </a:xfrm>
        </p:spPr>
        <p:txBody>
          <a:bodyPr>
            <a:normAutofit fontScale="92500" lnSpcReduction="20000"/>
          </a:bodyPr>
          <a:lstStyle/>
          <a:p>
            <a:pPr marL="68580" indent="0">
              <a:spcBef>
                <a:spcPct val="20000"/>
              </a:spcBef>
              <a:buClr>
                <a:schemeClr val="hlink"/>
              </a:buClr>
              <a:buSzPct val="75000"/>
              <a:buNone/>
              <a:defRPr/>
            </a:pPr>
            <a:r>
              <a:rPr lang="zh-TW" altLang="en-US" sz="5800" b="1" kern="0" spc="-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羅 </a:t>
            </a:r>
            <a:r>
              <a:rPr lang="en-US" altLang="zh-TW" sz="5800" b="1" kern="0" spc="-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14:3 </a:t>
            </a:r>
            <a:r>
              <a:rPr lang="zh-TW" altLang="en-US" sz="5800" b="1" kern="0" spc="-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喫的人不可輕看不喫的人．不喫的人不可論斷喫的人．因為　神己經收納他了。</a:t>
            </a:r>
          </a:p>
          <a:p>
            <a:pPr marL="68580" indent="0">
              <a:spcBef>
                <a:spcPct val="20000"/>
              </a:spcBef>
              <a:buClr>
                <a:schemeClr val="hlink"/>
              </a:buClr>
              <a:buSzPct val="75000"/>
              <a:buNone/>
              <a:defRPr/>
            </a:pPr>
            <a:r>
              <a:rPr lang="zh-TW" altLang="en-US" sz="5800" b="1" kern="0" spc="-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羅 </a:t>
            </a:r>
            <a:r>
              <a:rPr lang="en-US" altLang="zh-TW" sz="5800" b="1" kern="0" spc="-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14:4 </a:t>
            </a:r>
            <a:r>
              <a:rPr lang="zh-TW" altLang="en-US" sz="5800" b="1" kern="0" spc="-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你是誰、竟論斷別人的僕人呢。他或站住、或跌倒、自有他的主人在．而且他也必要站住．因為主能使他站住。</a:t>
            </a:r>
            <a:endParaRPr lang="en-US" altLang="zh-TW" sz="5800" b="1" kern="0" spc="-100" dirty="0">
              <a:latin typeface="DFKai-SB" panose="03000509000000000000" pitchFamily="65" charset="-120"/>
              <a:ea typeface="DFKai-SB" panose="03000509000000000000" pitchFamily="65" charset="-120"/>
              <a:cs typeface="Times New Roman" pitchFamily="18" charset="0"/>
            </a:endParaRPr>
          </a:p>
          <a:p>
            <a:pPr marL="68580" indent="0">
              <a:spcBef>
                <a:spcPct val="20000"/>
              </a:spcBef>
              <a:buClr>
                <a:schemeClr val="hlink"/>
              </a:buClr>
              <a:buSzPct val="75000"/>
              <a:buNone/>
              <a:defRPr/>
            </a:pPr>
            <a:endParaRPr lang="en-US" altLang="zh-TW" sz="5800" b="1" kern="0" spc="-100" dirty="0">
              <a:latin typeface="DFKai-SB" panose="03000509000000000000" pitchFamily="65" charset="-120"/>
              <a:ea typeface="DFKai-SB" panose="03000509000000000000" pitchFamily="65" charset="-120"/>
              <a:cs typeface="Times New Roman" pitchFamily="18" charset="0"/>
            </a:endParaRPr>
          </a:p>
          <a:p>
            <a:pPr marL="68580" indent="0" algn="ctr">
              <a:spcBef>
                <a:spcPct val="20000"/>
              </a:spcBef>
              <a:buClr>
                <a:schemeClr val="hlink"/>
              </a:buClr>
              <a:buSzPct val="75000"/>
              <a:buNone/>
              <a:defRPr/>
            </a:pPr>
            <a:endParaRPr lang="zh-TW" altLang="en-US" sz="2800" b="1" kern="0" spc="-100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  <a:cs typeface="Times New Roman" pitchFamily="18" charset="0"/>
            </a:endParaRPr>
          </a:p>
          <a:p>
            <a:pPr marL="68580" indent="0">
              <a:spcBef>
                <a:spcPct val="20000"/>
              </a:spcBef>
              <a:buClr>
                <a:schemeClr val="hlink"/>
              </a:buClr>
              <a:buSzPct val="75000"/>
              <a:buNone/>
              <a:defRPr/>
            </a:pPr>
            <a:endParaRPr lang="zh-TW" altLang="en-US" sz="2800" b="1" kern="0" spc="-100" dirty="0">
              <a:latin typeface="DFKai-SB" panose="03000509000000000000" pitchFamily="65" charset="-120"/>
              <a:ea typeface="DFKai-SB" panose="03000509000000000000" pitchFamily="65" charset="-12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B580B-2BBE-4680-97A1-459AB0A449F7}" type="datetime1">
              <a:rPr lang="en-US" smtClean="0"/>
              <a:t>1/31/2018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E52E-F317-4B01-AC17-004D0B0808F9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Romans 14:1-4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630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685800"/>
          </a:xfrm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defRPr/>
            </a:pPr>
            <a:endParaRPr lang="en-US" b="1" kern="0" dirty="0">
              <a:solidFill>
                <a:srgbClr val="FFFF00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"/>
            <a:ext cx="8686800" cy="6705600"/>
          </a:xfrm>
        </p:spPr>
        <p:txBody>
          <a:bodyPr>
            <a:normAutofit/>
          </a:bodyPr>
          <a:lstStyle/>
          <a:p>
            <a:pPr marL="68580" indent="0">
              <a:spcBef>
                <a:spcPct val="20000"/>
              </a:spcBef>
              <a:buClr>
                <a:schemeClr val="hlink"/>
              </a:buClr>
              <a:buSzPct val="75000"/>
              <a:buNone/>
              <a:defRPr/>
            </a:pPr>
            <a:r>
              <a:rPr lang="zh-TW" altLang="en-US" sz="5400" b="1" kern="0" spc="-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羅 </a:t>
            </a:r>
            <a:r>
              <a:rPr lang="en-US" altLang="zh-TW" sz="5400" b="1" kern="0" spc="-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14:5 </a:t>
            </a:r>
            <a:r>
              <a:rPr lang="zh-TW" altLang="en-US" sz="5400" b="1" kern="0" spc="-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有人看這日比那日強、有人看日日都是一樣．只是各人心裡要意見堅定。</a:t>
            </a:r>
          </a:p>
          <a:p>
            <a:pPr marL="68580" indent="0">
              <a:spcBef>
                <a:spcPct val="20000"/>
              </a:spcBef>
              <a:buClr>
                <a:schemeClr val="hlink"/>
              </a:buClr>
              <a:buSzPct val="75000"/>
              <a:buNone/>
              <a:defRPr/>
            </a:pPr>
            <a:r>
              <a:rPr lang="zh-TW" altLang="en-US" sz="5400" b="1" kern="0" spc="-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羅 </a:t>
            </a:r>
            <a:r>
              <a:rPr lang="en-US" altLang="zh-TW" sz="5400" b="1" kern="0" spc="-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14:6 </a:t>
            </a:r>
            <a:r>
              <a:rPr lang="zh-TW" altLang="en-US" sz="5400" b="1" kern="0" spc="-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守日的人、是為主守的．喫的人、是為主喫的、因他感謝　神．不喫的人、是為主不喫的、也感謝　神。</a:t>
            </a:r>
          </a:p>
          <a:p>
            <a:pPr marL="68580" indent="0">
              <a:spcBef>
                <a:spcPct val="20000"/>
              </a:spcBef>
              <a:buClr>
                <a:schemeClr val="hlink"/>
              </a:buClr>
              <a:buSzPct val="75000"/>
              <a:buNone/>
              <a:defRPr/>
            </a:pPr>
            <a:endParaRPr lang="en-US" altLang="zh-TW" sz="5400" b="1" kern="0" spc="-100" dirty="0">
              <a:latin typeface="DFKai-SB" panose="03000509000000000000" pitchFamily="65" charset="-120"/>
              <a:ea typeface="DFKai-SB" panose="03000509000000000000" pitchFamily="65" charset="-120"/>
              <a:cs typeface="Times New Roman" pitchFamily="18" charset="0"/>
            </a:endParaRPr>
          </a:p>
          <a:p>
            <a:pPr marL="68580" indent="0" algn="ctr">
              <a:spcBef>
                <a:spcPct val="20000"/>
              </a:spcBef>
              <a:buClr>
                <a:schemeClr val="hlink"/>
              </a:buClr>
              <a:buSzPct val="75000"/>
              <a:buNone/>
              <a:defRPr/>
            </a:pPr>
            <a:endParaRPr lang="zh-TW" altLang="en-US" sz="5400" b="1" kern="0" spc="-100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  <a:cs typeface="Times New Roman" pitchFamily="18" charset="0"/>
            </a:endParaRPr>
          </a:p>
          <a:p>
            <a:pPr marL="68580" indent="0">
              <a:spcBef>
                <a:spcPct val="20000"/>
              </a:spcBef>
              <a:buClr>
                <a:schemeClr val="hlink"/>
              </a:buClr>
              <a:buSzPct val="75000"/>
              <a:buNone/>
              <a:defRPr/>
            </a:pPr>
            <a:endParaRPr lang="zh-TW" altLang="en-US" sz="5400" b="1" kern="0" spc="-100" dirty="0">
              <a:latin typeface="DFKai-SB" panose="03000509000000000000" pitchFamily="65" charset="-120"/>
              <a:ea typeface="DFKai-SB" panose="03000509000000000000" pitchFamily="65" charset="-120"/>
              <a:cs typeface="Times New Roman" pitchFamily="18" charset="0"/>
            </a:endParaRPr>
          </a:p>
          <a:p>
            <a:pPr marL="68580" indent="0">
              <a:spcBef>
                <a:spcPct val="20000"/>
              </a:spcBef>
              <a:buClr>
                <a:schemeClr val="hlink"/>
              </a:buClr>
              <a:buSzPct val="75000"/>
              <a:buNone/>
              <a:defRPr/>
            </a:pPr>
            <a:endParaRPr lang="zh-TW" altLang="en-US" sz="2800" b="1" kern="0" spc="-100" dirty="0">
              <a:latin typeface="DFKai-SB" panose="03000509000000000000" pitchFamily="65" charset="-120"/>
              <a:ea typeface="DFKai-SB" panose="03000509000000000000" pitchFamily="65" charset="-12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B580B-2BBE-4680-97A1-459AB0A449F7}" type="datetime1">
              <a:rPr lang="en-US" smtClean="0"/>
              <a:t>1/31/2018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E52E-F317-4B01-AC17-004D0B0808F9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Romans 14:1-4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818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685800"/>
          </a:xfrm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defRPr/>
            </a:pPr>
            <a:endParaRPr lang="en-US" b="1" kern="0" dirty="0">
              <a:solidFill>
                <a:srgbClr val="FFFF00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"/>
            <a:ext cx="8686800" cy="6705600"/>
          </a:xfrm>
        </p:spPr>
        <p:txBody>
          <a:bodyPr>
            <a:normAutofit fontScale="92500"/>
          </a:bodyPr>
          <a:lstStyle/>
          <a:p>
            <a:pPr marL="68580" indent="0">
              <a:spcBef>
                <a:spcPct val="20000"/>
              </a:spcBef>
              <a:buClr>
                <a:schemeClr val="hlink"/>
              </a:buClr>
              <a:buSzPct val="75000"/>
              <a:buNone/>
              <a:defRPr/>
            </a:pPr>
            <a:r>
              <a:rPr lang="zh-TW" altLang="en-US" sz="5400" b="1" kern="0" spc="-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羅 </a:t>
            </a:r>
            <a:r>
              <a:rPr lang="en-US" altLang="zh-TW" sz="5400" b="1" kern="0" spc="-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14:7 </a:t>
            </a:r>
            <a:r>
              <a:rPr lang="zh-TW" altLang="en-US" sz="5400" b="1" kern="0" spc="-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我們沒有一個人為自己活、也沒有一個人為自己死。</a:t>
            </a:r>
          </a:p>
          <a:p>
            <a:pPr marL="68580" indent="0">
              <a:spcBef>
                <a:spcPct val="20000"/>
              </a:spcBef>
              <a:buClr>
                <a:schemeClr val="hlink"/>
              </a:buClr>
              <a:buSzPct val="75000"/>
              <a:buNone/>
              <a:defRPr/>
            </a:pPr>
            <a:r>
              <a:rPr lang="zh-TW" altLang="en-US" sz="5400" b="1" kern="0" spc="-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羅 </a:t>
            </a:r>
            <a:r>
              <a:rPr lang="en-US" altLang="zh-TW" sz="5400" b="1" kern="0" spc="-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14:8 </a:t>
            </a:r>
            <a:r>
              <a:rPr lang="zh-TW" altLang="en-US" sz="5400" b="1" kern="0" spc="-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我們若活著、是為主而活．若死了、是為主而死．所以我們或活或死、總是主的人。</a:t>
            </a:r>
            <a:endParaRPr lang="en-US" altLang="zh-TW" sz="5400" b="1" kern="0" spc="-100" dirty="0">
              <a:latin typeface="DFKai-SB" panose="03000509000000000000" pitchFamily="65" charset="-120"/>
              <a:ea typeface="DFKai-SB" panose="03000509000000000000" pitchFamily="65" charset="-120"/>
              <a:cs typeface="Times New Roman" pitchFamily="18" charset="0"/>
            </a:endParaRPr>
          </a:p>
          <a:p>
            <a:pPr marL="68580" indent="0">
              <a:spcBef>
                <a:spcPct val="20000"/>
              </a:spcBef>
              <a:buClr>
                <a:schemeClr val="hlink"/>
              </a:buClr>
              <a:buSzPct val="75000"/>
              <a:buNone/>
              <a:defRPr/>
            </a:pPr>
            <a:r>
              <a:rPr lang="zh-TW" altLang="en-US" sz="5400" b="1" kern="0" spc="-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羅 </a:t>
            </a:r>
            <a:r>
              <a:rPr lang="en-US" altLang="zh-TW" sz="5400" b="1" kern="0" spc="-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14:9 </a:t>
            </a:r>
            <a:r>
              <a:rPr lang="zh-TW" altLang="en-US" sz="5400" b="1" kern="0" spc="-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因此基督死了、又活了、為要作死人並活人的主。</a:t>
            </a:r>
          </a:p>
          <a:p>
            <a:pPr marL="68580" indent="0" algn="ctr">
              <a:spcBef>
                <a:spcPct val="20000"/>
              </a:spcBef>
              <a:buClr>
                <a:schemeClr val="hlink"/>
              </a:buClr>
              <a:buSzPct val="75000"/>
              <a:buNone/>
              <a:defRPr/>
            </a:pPr>
            <a:endParaRPr lang="zh-TW" altLang="en-US" sz="5400" b="1" kern="0" spc="-100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  <a:cs typeface="Times New Roman" pitchFamily="18" charset="0"/>
            </a:endParaRPr>
          </a:p>
          <a:p>
            <a:pPr marL="68580" indent="0">
              <a:spcBef>
                <a:spcPct val="20000"/>
              </a:spcBef>
              <a:buClr>
                <a:schemeClr val="hlink"/>
              </a:buClr>
              <a:buSzPct val="75000"/>
              <a:buNone/>
              <a:defRPr/>
            </a:pPr>
            <a:endParaRPr lang="zh-TW" altLang="en-US" sz="5400" b="1" kern="0" spc="-100" dirty="0">
              <a:latin typeface="DFKai-SB" panose="03000509000000000000" pitchFamily="65" charset="-120"/>
              <a:ea typeface="DFKai-SB" panose="03000509000000000000" pitchFamily="65" charset="-120"/>
              <a:cs typeface="Times New Roman" pitchFamily="18" charset="0"/>
            </a:endParaRPr>
          </a:p>
          <a:p>
            <a:pPr marL="68580" indent="0">
              <a:spcBef>
                <a:spcPct val="20000"/>
              </a:spcBef>
              <a:buClr>
                <a:schemeClr val="hlink"/>
              </a:buClr>
              <a:buSzPct val="75000"/>
              <a:buNone/>
              <a:defRPr/>
            </a:pPr>
            <a:endParaRPr lang="zh-TW" altLang="en-US" sz="2800" b="1" kern="0" spc="-100" dirty="0">
              <a:latin typeface="DFKai-SB" panose="03000509000000000000" pitchFamily="65" charset="-120"/>
              <a:ea typeface="DFKai-SB" panose="03000509000000000000" pitchFamily="65" charset="-12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B580B-2BBE-4680-97A1-459AB0A449F7}" type="datetime1">
              <a:rPr lang="en-US" smtClean="0"/>
              <a:t>1/31/2018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E52E-F317-4B01-AC17-004D0B0808F9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Romans 14:1-4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925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685800"/>
          </a:xfrm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defRPr/>
            </a:pPr>
            <a:endParaRPr lang="en-US" b="1" kern="0" dirty="0">
              <a:solidFill>
                <a:srgbClr val="FFFF00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"/>
            <a:ext cx="8686800" cy="6705600"/>
          </a:xfrm>
        </p:spPr>
        <p:txBody>
          <a:bodyPr>
            <a:normAutofit/>
          </a:bodyPr>
          <a:lstStyle/>
          <a:p>
            <a:pPr marL="68580" indent="0">
              <a:spcBef>
                <a:spcPct val="20000"/>
              </a:spcBef>
              <a:buClr>
                <a:schemeClr val="hlink"/>
              </a:buClr>
              <a:buSzPct val="75000"/>
              <a:buNone/>
              <a:defRPr/>
            </a:pPr>
            <a:r>
              <a:rPr lang="zh-TW" altLang="en-US" sz="5400" b="1" kern="0" spc="-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羅 </a:t>
            </a:r>
            <a:r>
              <a:rPr lang="en-US" altLang="zh-TW" sz="5400" b="1" kern="0" spc="-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14:10 </a:t>
            </a:r>
            <a:r>
              <a:rPr lang="zh-TW" altLang="en-US" sz="5400" b="1" kern="0" spc="-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itchFamily="18" charset="0"/>
              </a:rPr>
              <a:t>你這個人、為甚麼論斷弟兄呢．又為甚麼輕看弟兄呢．因我們都要站在　神的臺前。</a:t>
            </a:r>
            <a:endParaRPr lang="en-US" altLang="zh-TW" sz="5400" b="1" kern="0" spc="-100" dirty="0">
              <a:latin typeface="DFKai-SB" panose="03000509000000000000" pitchFamily="65" charset="-120"/>
              <a:ea typeface="DFKai-SB" panose="03000509000000000000" pitchFamily="65" charset="-120"/>
              <a:cs typeface="Times New Roman" pitchFamily="18" charset="0"/>
            </a:endParaRPr>
          </a:p>
          <a:p>
            <a:pPr marL="68580" indent="0">
              <a:spcBef>
                <a:spcPct val="20000"/>
              </a:spcBef>
              <a:buClr>
                <a:schemeClr val="hlink"/>
              </a:buClr>
              <a:buSzPct val="75000"/>
              <a:buNone/>
              <a:defRPr/>
            </a:pPr>
            <a:endParaRPr lang="en-US" altLang="zh-TW" sz="5400" b="1" kern="0" spc="-100" dirty="0">
              <a:latin typeface="DFKai-SB" panose="03000509000000000000" pitchFamily="65" charset="-120"/>
              <a:ea typeface="DFKai-SB" panose="03000509000000000000" pitchFamily="65" charset="-120"/>
              <a:cs typeface="Times New Roman" pitchFamily="18" charset="0"/>
            </a:endParaRPr>
          </a:p>
          <a:p>
            <a:pPr marL="68580" indent="0" algn="ctr">
              <a:spcBef>
                <a:spcPct val="20000"/>
              </a:spcBef>
              <a:buClr>
                <a:schemeClr val="hlink"/>
              </a:buClr>
              <a:buSzPct val="75000"/>
              <a:buNone/>
              <a:defRPr/>
            </a:pPr>
            <a:endParaRPr lang="zh-TW" altLang="en-US" sz="5400" b="1" kern="0" spc="-100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  <a:cs typeface="Times New Roman" pitchFamily="18" charset="0"/>
            </a:endParaRPr>
          </a:p>
          <a:p>
            <a:pPr marL="68580" indent="0">
              <a:spcBef>
                <a:spcPct val="20000"/>
              </a:spcBef>
              <a:buClr>
                <a:schemeClr val="hlink"/>
              </a:buClr>
              <a:buSzPct val="75000"/>
              <a:buNone/>
              <a:defRPr/>
            </a:pPr>
            <a:endParaRPr lang="zh-TW" altLang="en-US" sz="5400" b="1" kern="0" spc="-100" dirty="0">
              <a:latin typeface="DFKai-SB" panose="03000509000000000000" pitchFamily="65" charset="-120"/>
              <a:ea typeface="DFKai-SB" panose="03000509000000000000" pitchFamily="65" charset="-120"/>
              <a:cs typeface="Times New Roman" pitchFamily="18" charset="0"/>
            </a:endParaRPr>
          </a:p>
          <a:p>
            <a:pPr marL="68580" indent="0">
              <a:spcBef>
                <a:spcPct val="20000"/>
              </a:spcBef>
              <a:buClr>
                <a:schemeClr val="hlink"/>
              </a:buClr>
              <a:buSzPct val="75000"/>
              <a:buNone/>
              <a:defRPr/>
            </a:pPr>
            <a:endParaRPr lang="zh-TW" altLang="en-US" sz="2800" b="1" kern="0" spc="-100" dirty="0">
              <a:latin typeface="DFKai-SB" panose="03000509000000000000" pitchFamily="65" charset="-120"/>
              <a:ea typeface="DFKai-SB" panose="03000509000000000000" pitchFamily="65" charset="-12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B580B-2BBE-4680-97A1-459AB0A449F7}" type="datetime1">
              <a:rPr lang="en-US" smtClean="0"/>
              <a:t>1/31/2018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E52E-F317-4B01-AC17-004D0B0808F9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Romans 14:1-4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817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6210</TotalTime>
  <Words>549</Words>
  <Application>Microsoft Office PowerPoint</Application>
  <PresentationFormat>On-screen Show (4:3)</PresentationFormat>
  <Paragraphs>76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新細明體</vt:lpstr>
      <vt:lpstr>DFKai-SB</vt:lpstr>
      <vt:lpstr>Calibri</vt:lpstr>
      <vt:lpstr>Consolas</vt:lpstr>
      <vt:lpstr>Corbel</vt:lpstr>
      <vt:lpstr>Times New Roman</vt:lpstr>
      <vt:lpstr>Wingdings</vt:lpstr>
      <vt:lpstr>Wingdings 2</vt:lpstr>
      <vt:lpstr>Wingdings 3</vt:lpstr>
      <vt:lpstr>Metro</vt:lpstr>
      <vt:lpstr>不可論斷 羅馬書 13:11 - 14:1-10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Focus on Forgiveness</dc:title>
  <dc:creator>Min3</dc:creator>
  <cp:lastModifiedBy>CCICTV-AV</cp:lastModifiedBy>
  <cp:revision>619</cp:revision>
  <cp:lastPrinted>2014-12-14T13:59:56Z</cp:lastPrinted>
  <dcterms:created xsi:type="dcterms:W3CDTF">2014-02-20T14:25:34Z</dcterms:created>
  <dcterms:modified xsi:type="dcterms:W3CDTF">2018-01-31T20:31:41Z</dcterms:modified>
</cp:coreProperties>
</file>