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24"/>
  </p:notesMasterIdLst>
  <p:sldIdLst>
    <p:sldId id="489" r:id="rId3"/>
    <p:sldId id="501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C383-8BA1-4370-BE8B-FDB80651ED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D0F26-A3B7-476D-B697-94546F79527D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43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9D217-DC77-4774-9F1A-16A4328BC1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23A07-1941-4E5B-A4EF-C90A2030775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43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24F8-D404-429F-B593-BC95DE9372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9A3B-5457-4DE1-9944-A498BD133B4E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9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FB6C-0166-410F-8F60-DBDE05CDC93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4DD3F-53F8-4E8C-9FFB-E5B06F8C5A62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36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7656-3926-4730-9990-DECA07001D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AB96-7F37-4ECB-A21D-C577353DB831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937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FEEF-4680-4375-A991-00EE1F4148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8C918-68D9-44B6-83AD-B27E6938D4A9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05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C690-CA65-49CD-B110-887EA2B1613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8C3D7-8570-4360-8976-A0352D393EAD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57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E7AB-817B-4FFC-9D04-FFFD04168B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778EF-2A4A-4423-B858-B65810948842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4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42B7-D5C9-40EB-BB66-170A4F6FC78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CA817-8706-416B-BE6E-8970051AEC4E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854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FC8AC-1ADC-4AD6-B9C4-1654304A9D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A41E6-B3DE-4225-9D7A-55F2F1AF1295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76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A20F0-FF7F-4FE5-98A2-C0F06725F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28E0-6BBB-4A54-B3A5-D6EED01085D5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821270-2AEB-4303-8ED9-31A25AB4AC6F}" type="datetimeFigureOut">
              <a:rPr lang="en-US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8F652B-97AE-4714-B925-465F57DBADD3}" type="slidenum">
              <a:rPr lang="en-US" altLang="en-US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5060"/>
            <a:ext cx="9144000" cy="6863059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ctr" rotWithShape="0">
              <a:srgbClr val="000000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2095" y="5975797"/>
            <a:ext cx="2348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主日信息</a:t>
            </a:r>
            <a:endParaRPr lang="en-US" sz="40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3945" y="5985509"/>
            <a:ext cx="2703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2</a:t>
            </a:r>
            <a:r>
              <a:rPr lang="en-US" altLang="zh-TW" sz="4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CN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4</a:t>
            </a:r>
            <a:r>
              <a:rPr lang="en-US" altLang="zh-TW" sz="4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201</a:t>
            </a:r>
            <a:r>
              <a:rPr lang="en-US" altLang="zh-CN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8</a:t>
            </a:r>
            <a:endParaRPr lang="en-US" sz="40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1470" y="451220"/>
            <a:ext cx="5964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『</a:t>
            </a:r>
            <a:r>
              <a:rPr lang="zh-TW" altLang="en-US" sz="5400" b="1" dirty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聽道與行道</a:t>
            </a:r>
            <a:r>
              <a:rPr lang="en-US" altLang="zh-TW" sz="5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』</a:t>
            </a:r>
            <a:endParaRPr lang="en-US" sz="5400" dirty="0">
              <a:solidFill>
                <a:prstClr val="white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1709" y="1314948"/>
            <a:ext cx="60689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(</a:t>
            </a:r>
            <a:r>
              <a:rPr lang="zh-TW" altLang="en-US" sz="3400" dirty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雅各書 </a:t>
            </a:r>
            <a:r>
              <a:rPr lang="en-US" altLang="zh-TW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1:1</a:t>
            </a:r>
            <a:r>
              <a:rPr lang="en-US" altLang="zh-CN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</a:t>
            </a:r>
            <a:r>
              <a:rPr lang="en-US" altLang="zh-TW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-</a:t>
            </a:r>
            <a:r>
              <a:rPr lang="en-US" altLang="zh-CN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27</a:t>
            </a:r>
            <a:r>
              <a:rPr lang="en-US" altLang="zh-TW" sz="3400" dirty="0" smtClean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)</a:t>
            </a:r>
            <a:endParaRPr lang="en-US" sz="3400" dirty="0">
              <a:solidFill>
                <a:prstClr val="white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5383" y="2220783"/>
            <a:ext cx="4196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CN" altLang="en-US" sz="3800" b="1" dirty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葉裕波</a:t>
            </a:r>
            <a:r>
              <a:rPr lang="zh-CN" altLang="en-US" sz="4400" b="1" dirty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CN" altLang="en-US" sz="3200" dirty="0">
                <a:solidFill>
                  <a:prstClr val="white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牧師</a:t>
            </a:r>
            <a:endParaRPr lang="en-US" sz="3200" dirty="0">
              <a:solidFill>
                <a:prstClr val="white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2630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zh-TW" sz="4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000" smtClean="0">
                <a:latin typeface="SimSun" panose="02010600030101010101" pitchFamily="2" charset="-122"/>
                <a:ea typeface="SimSun" panose="02010600030101010101" pitchFamily="2" charset="-122"/>
              </a:rPr>
              <a:t>     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節下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存溫柔的心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領受那所栽種的道，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就是能救你們靈魂的道</a:t>
            </a: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23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44450"/>
            <a:ext cx="9144000" cy="6781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*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神的道就如同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種子栽種在我們心中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en-US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４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種的田地 </a:t>
            </a: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太十三</a:t>
            </a: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1-8)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「有一個撒種的出去撒種；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   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撒的時候，有落在路旁的，飛鳥來吃盡了；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* 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有落在土淺石頭地上的，土既不深，發苗最快，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    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日頭出來一曬，因為沒有根，就枯乾了；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* 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有落在荊棘裡的，荊棘長起來，把他擠住了；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 又有落在好土裡的，就結實，有一百倍的，</a:t>
            </a:r>
            <a:endParaRPr lang="en-US" altLang="zh-TW" sz="32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200" smtClean="0">
                <a:latin typeface="SimSun" panose="02010600030101010101" pitchFamily="2" charset="-122"/>
                <a:ea typeface="SimSun" panose="02010600030101010101" pitchFamily="2" charset="-122"/>
              </a:rPr>
              <a:t>    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有六十倍的，有三十倍的。</a:t>
            </a:r>
            <a:r>
              <a:rPr lang="ja-JP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 」 </a:t>
            </a:r>
            <a:r>
              <a:rPr lang="zh-TW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734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smtClean="0">
                <a:latin typeface="SimSun" panose="02010600030101010101" pitchFamily="2" charset="-122"/>
                <a:ea typeface="SimSun" panose="02010600030101010101" pitchFamily="2" charset="-122"/>
              </a:rPr>
              <a:t>    </a:t>
            </a:r>
            <a:r>
              <a:rPr lang="en-US" altLang="en-US" sz="4000" b="1" smtClean="0">
                <a:latin typeface="SimSun" panose="02010600030101010101" pitchFamily="2" charset="-122"/>
                <a:ea typeface="SimSun" panose="02010600030101010101" pitchFamily="2" charset="-122"/>
              </a:rPr>
              <a:t>４</a:t>
            </a:r>
            <a:r>
              <a:rPr lang="zh-TW" altLang="en-US" sz="4000" b="1" smtClean="0">
                <a:latin typeface="SimSun" panose="02010600030101010101" pitchFamily="2" charset="-122"/>
                <a:ea typeface="SimSun" panose="02010600030101010101" pitchFamily="2" charset="-122"/>
              </a:rPr>
              <a:t>種田地意思</a:t>
            </a:r>
            <a:r>
              <a:rPr lang="en-US" altLang="zh-TW" sz="4000" b="1" smtClean="0">
                <a:latin typeface="SimSun" panose="02010600030101010101" pitchFamily="2" charset="-122"/>
                <a:ea typeface="SimSun" panose="02010600030101010101" pitchFamily="2" charset="-122"/>
              </a:rPr>
              <a:t>:(</a:t>
            </a:r>
            <a:r>
              <a:rPr lang="zh-TW" altLang="en-US" sz="4000" b="1" smtClean="0">
                <a:latin typeface="SimSun" panose="02010600030101010101" pitchFamily="2" charset="-122"/>
                <a:ea typeface="SimSun" panose="02010600030101010101" pitchFamily="2" charset="-122"/>
              </a:rPr>
              <a:t>太十三</a:t>
            </a:r>
            <a:r>
              <a:rPr lang="en-US" altLang="zh-TW" sz="4000" b="1" smtClean="0">
                <a:latin typeface="SimSun" panose="02010600030101010101" pitchFamily="2" charset="-122"/>
                <a:ea typeface="SimSun" panose="02010600030101010101" pitchFamily="2" charset="-122"/>
              </a:rPr>
              <a:t>18-23)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「所以，你們當聽這撒種的比喻。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凡聽見天國道理不明白的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那惡者就來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把所</a:t>
            </a:r>
            <a:endParaRPr lang="en-US" altLang="zh-TW" sz="3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撒在他心裡的奪了去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;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這就是撒在路旁的了。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撒在石頭地上的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就是人聽了道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當下歡喜領受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endParaRPr lang="zh-TW" altLang="en-US" sz="3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只因心裡沒有根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不過是暫時的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及至為道遭了 </a:t>
            </a:r>
            <a:endParaRPr lang="en-US" altLang="zh-TW" sz="3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患難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或是受了逼迫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立刻就跌倒了。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撒在荊棘裡的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就是人聽了道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後來有世上</a:t>
            </a:r>
            <a:endParaRPr lang="en-US" altLang="zh-TW" sz="3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的思慮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錢財的迷惑把道擠住了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不能結實。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撒在好地上的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就是人聽道明白了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後來結實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有一百倍的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有六十倍的</a:t>
            </a:r>
            <a:r>
              <a:rPr lang="en-US" altLang="zh-TW" sz="3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3400" smtClean="0">
                <a:latin typeface="SimSun" panose="02010600030101010101" pitchFamily="2" charset="-122"/>
                <a:ea typeface="SimSun" panose="02010600030101010101" pitchFamily="2" charset="-122"/>
              </a:rPr>
              <a:t>有三十倍的。」 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70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0371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神的道就如同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鏡子反照我們的面貌，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 會出現２種的情況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...</a:t>
            </a: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20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 只是你們要行道，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不要單單聽道，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自己欺哄自己。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23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因為聽道而不行道的，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就像人對著鏡子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看自己本來的面目，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 看見</a:t>
            </a: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走後</a:t>
            </a: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隨即忘了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他的相貌如何。 </a:t>
            </a:r>
          </a:p>
        </p:txBody>
      </p:sp>
    </p:spTree>
    <p:extLst>
      <p:ext uri="{BB962C8B-B14F-4D97-AF65-F5344CB8AC3E}">
        <p14:creationId xmlns:p14="http://schemas.microsoft.com/office/powerpoint/2010/main" val="699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577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a.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看自己本來的面目，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b.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看見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走後</a:t>
            </a: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c.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隨即忘了他的相貌如何。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502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 惟有詳細察看那全備，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使人自由之律法的，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並且時常如此</a:t>
            </a: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這人既不是聽了就忘，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乃是實在行出來，</a:t>
            </a:r>
            <a:endParaRPr lang="en-US" altLang="zh-TW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就在他所行的事上必然得福。</a:t>
            </a:r>
            <a:r>
              <a:rPr lang="zh-TW" altLang="en-US" sz="48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7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9144000" cy="64928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a.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詳細察看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b.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時常如此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c.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這人既不是聽了就忘，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乃是實在行出來，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d.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就在他所行的事上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6000" smtClean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必然得福。</a:t>
            </a: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4800" smtClean="0"/>
          </a:p>
        </p:txBody>
      </p:sp>
    </p:spTree>
    <p:extLst>
      <p:ext uri="{BB962C8B-B14F-4D97-AF65-F5344CB8AC3E}">
        <p14:creationId xmlns:p14="http://schemas.microsoft.com/office/powerpoint/2010/main" val="178527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9144000" cy="6492875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   </a:t>
            </a:r>
            <a:br>
              <a:rPr lang="zh-TW" altLang="en-US" smtClean="0"/>
            </a:br>
            <a:r>
              <a:rPr lang="en-US" altLang="zh-TW" sz="9600" smtClean="0">
                <a:latin typeface="SimSun" panose="02010600030101010101" pitchFamily="2" charset="-122"/>
                <a:ea typeface="SimSun" panose="02010600030101010101" pitchFamily="2" charset="-122"/>
              </a:rPr>
              <a:t>(3)</a:t>
            </a: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zh-TW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你覺得自己</a:t>
            </a:r>
            <a:endParaRPr lang="en-US" altLang="zh-TW" sz="96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zh-TW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已經做到了嗎？</a:t>
            </a:r>
            <a:endParaRPr lang="en-US" altLang="zh-TW" sz="96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zh-TW" sz="9600" smtClean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endParaRPr lang="en-US" altLang="en-US" sz="9600" smtClean="0"/>
          </a:p>
        </p:txBody>
      </p:sp>
    </p:spTree>
    <p:extLst>
      <p:ext uri="{BB962C8B-B14F-4D97-AF65-F5344CB8AC3E}">
        <p14:creationId xmlns:p14="http://schemas.microsoft.com/office/powerpoint/2010/main" val="11261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9144000" cy="64928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26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若有人自以為虔誠，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卻不勒住他的舌頭，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反欺哄自己的心，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這人的虔誠是虛的。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在神我們的父面前，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那清潔沒有玷污的虔誠，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就是看顧在患難中的孤兒寡婦，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並且保守自己不沾染世俗。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4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4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40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63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 聽道與行道</a:t>
            </a:r>
            <a:r>
              <a:rPr lang="en-US" altLang="ja-JP" sz="9600" smtClean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ja-JP" sz="9600" smtClean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ja-JP" sz="96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CN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雅一</a:t>
            </a:r>
            <a:r>
              <a:rPr lang="en-US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19-27</a:t>
            </a: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en-US" sz="9600" smtClean="0"/>
          </a:p>
        </p:txBody>
      </p:sp>
    </p:spTree>
    <p:extLst>
      <p:ext uri="{BB962C8B-B14F-4D97-AF65-F5344CB8AC3E}">
        <p14:creationId xmlns:p14="http://schemas.microsoft.com/office/powerpoint/2010/main" val="231847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9144000" cy="64166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CN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  一個實行神的道的人</a:t>
            </a:r>
            <a:endParaRPr lang="en-US" altLang="en-US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a.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r>
              <a:rPr lang="zh-CN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勒住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他</a:t>
            </a:r>
            <a:r>
              <a:rPr lang="zh-CN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的舌頭</a:t>
            </a:r>
            <a:endParaRPr lang="en-US" altLang="zh-CN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sz="5400" smtClean="0">
                <a:latin typeface="SimSun" panose="02010600030101010101" pitchFamily="2" charset="-122"/>
                <a:ea typeface="SimSun" panose="02010600030101010101" pitchFamily="2" charset="-122"/>
              </a:rPr>
              <a:t>b.</a:t>
            </a:r>
            <a:r>
              <a:rPr lang="ja-JP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一顆</a:t>
            </a:r>
            <a:r>
              <a:rPr lang="zh-CN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關懷的心</a:t>
            </a:r>
            <a:endParaRPr lang="en-US" altLang="zh-CN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sz="5400" smtClean="0">
                <a:latin typeface="SimSun" panose="02010600030101010101" pitchFamily="2" charset="-122"/>
                <a:ea typeface="SimSun" panose="02010600030101010101" pitchFamily="2" charset="-122"/>
              </a:rPr>
              <a:t> (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看顧在患難中的孤兒寡婦</a:t>
            </a:r>
            <a:r>
              <a:rPr lang="en-US" altLang="zh-TW" sz="5400" smtClean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endParaRPr lang="en-US" altLang="en-US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sz="5400" smtClean="0">
                <a:latin typeface="SimSun" panose="02010600030101010101" pitchFamily="2" charset="-122"/>
                <a:ea typeface="SimSun" panose="02010600030101010101" pitchFamily="2" charset="-122"/>
              </a:rPr>
              <a:t>c.</a:t>
            </a:r>
            <a:r>
              <a:rPr lang="zh-TW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保守自己</a:t>
            </a:r>
            <a:r>
              <a:rPr lang="zh-CN" altLang="en-US" sz="5400" smtClean="0">
                <a:latin typeface="SimSun" panose="02010600030101010101" pitchFamily="2" charset="-122"/>
                <a:ea typeface="SimSun" panose="02010600030101010101" pitchFamily="2" charset="-122"/>
              </a:rPr>
              <a:t>不沾染世俗</a:t>
            </a:r>
            <a:endParaRPr lang="en-US" altLang="en-US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54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107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     你是一個：</a:t>
            </a:r>
            <a:endParaRPr lang="en-US" altLang="ja-JP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「會聽道」的人嗎</a:t>
            </a:r>
            <a:r>
              <a:rPr lang="en-US" altLang="ja-JP" sz="6000" smtClean="0"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ja-JP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「會行道」的人嗎</a:t>
            </a:r>
            <a:r>
              <a:rPr lang="en-US" altLang="ja-JP" sz="6000" smtClean="0"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altLang="zh-TW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ja-JP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TW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CN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實行</a:t>
            </a:r>
            <a:r>
              <a:rPr lang="ja-JP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r>
              <a:rPr lang="zh-CN" altLang="en-US" sz="6000" smtClean="0">
                <a:latin typeface="SimSun" panose="02010600030101010101" pitchFamily="2" charset="-122"/>
                <a:ea typeface="SimSun" panose="02010600030101010101" pitchFamily="2" charset="-122"/>
              </a:rPr>
              <a:t>神的道的人嗎</a:t>
            </a:r>
            <a:r>
              <a:rPr lang="en-US" altLang="zh-CN" sz="6000" smtClean="0"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103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858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19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我親愛的弟兄們，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這是你們所知道的，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但你們各人要快快的聽，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慢慢的說，慢慢的動怒，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因為人的怒氣並不成就神的義。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所以你們要脫去一切的污穢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和盈餘的邪惡，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存溫柔的心領受那所栽種的道，</a:t>
            </a:r>
            <a:endParaRPr lang="en-US" altLang="zh-TW" sz="4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就是能救你們靈魂的道。 </a:t>
            </a:r>
          </a:p>
        </p:txBody>
      </p:sp>
    </p:spTree>
    <p:extLst>
      <p:ext uri="{BB962C8B-B14F-4D97-AF65-F5344CB8AC3E}">
        <p14:creationId xmlns:p14="http://schemas.microsoft.com/office/powerpoint/2010/main" val="116761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只是你們要行道，不要單單聽道，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自己欺哄自己。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23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因為聽道而不行道的，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就像人對著鏡子看自己本來的面目，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看見</a:t>
            </a: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走後</a:t>
            </a: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隨即忘了他的相貌如何。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惟有詳細察看那全備，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使人自由之律法的，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並且時常如此</a:t>
            </a: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這人既不是聽了就忘，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乃是實在行出來，</a:t>
            </a:r>
            <a:endParaRPr lang="en-US" altLang="zh-TW" sz="40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就在他所行的事上必然得福。</a:t>
            </a:r>
            <a:r>
              <a:rPr lang="zh-TW" altLang="en-US" sz="3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102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6200" y="365125"/>
            <a:ext cx="9067800" cy="64928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26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若有人自以為虔誠，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卻不勒住他的舌頭，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反欺哄自己的心，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這人的虔誠是虛的。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在神我們的父面前，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那清潔沒有玷污的虔誠，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就是看顧在患難中的孤兒寡婦，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並且保守自己不沾染世俗。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4400" smtClean="0"/>
          </a:p>
        </p:txBody>
      </p:sp>
    </p:spTree>
    <p:extLst>
      <p:ext uri="{BB962C8B-B14F-4D97-AF65-F5344CB8AC3E}">
        <p14:creationId xmlns:p14="http://schemas.microsoft.com/office/powerpoint/2010/main" val="22727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9144000" cy="64928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ja-JP" sz="6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ja-JP" sz="9600" smtClean="0">
                <a:latin typeface="SimSun" panose="02010600030101010101" pitchFamily="2" charset="-122"/>
                <a:ea typeface="SimSun" panose="02010600030101010101" pitchFamily="2" charset="-122"/>
              </a:rPr>
              <a:t>(1)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「聽道」</a:t>
            </a:r>
            <a:endParaRPr lang="en-US" altLang="ja-JP" sz="96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要學習嗎</a:t>
            </a:r>
            <a:r>
              <a:rPr lang="en-US" altLang="ja-JP" sz="9600" smtClean="0"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n-US" sz="6000" smtClean="0"/>
          </a:p>
        </p:txBody>
      </p:sp>
    </p:spTree>
    <p:extLst>
      <p:ext uri="{BB962C8B-B14F-4D97-AF65-F5344CB8AC3E}">
        <p14:creationId xmlns:p14="http://schemas.microsoft.com/office/powerpoint/2010/main" val="1982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19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我親愛的弟兄們，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這是你們所知道的，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但你們各人要快快的聽，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慢慢的說，慢慢的動怒，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因為人的怒氣並不成就神的義。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 所以你們要脫去一切的污穢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和盈餘的邪惡，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存溫柔的心領受那所栽種的道，</a:t>
            </a:r>
            <a:endParaRPr lang="en-US" altLang="zh-TW" sz="44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TW" sz="4400" smtClean="0">
                <a:latin typeface="SimSun" panose="02010600030101010101" pitchFamily="2" charset="-122"/>
                <a:ea typeface="SimSun" panose="02010600030101010101" pitchFamily="2" charset="-122"/>
              </a:rPr>
              <a:t>   </a:t>
            </a:r>
            <a:r>
              <a:rPr lang="zh-TW" altLang="en-US" sz="4400" smtClean="0">
                <a:latin typeface="SimSun" panose="02010600030101010101" pitchFamily="2" charset="-122"/>
                <a:ea typeface="SimSun" panose="02010600030101010101" pitchFamily="2" charset="-122"/>
              </a:rPr>
              <a:t>就是能救你們靈魂的道。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4400" smtClean="0"/>
          </a:p>
        </p:txBody>
      </p:sp>
    </p:spTree>
    <p:extLst>
      <p:ext uri="{BB962C8B-B14F-4D97-AF65-F5344CB8AC3E}">
        <p14:creationId xmlns:p14="http://schemas.microsoft.com/office/powerpoint/2010/main" val="227552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5125"/>
            <a:ext cx="8915400" cy="6492875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zh-CN" sz="8800" smtClean="0"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8800" smtClean="0">
                <a:latin typeface="SimSun" panose="02010600030101010101" pitchFamily="2" charset="-122"/>
                <a:ea typeface="SimSun" panose="02010600030101010101" pitchFamily="2" charset="-122"/>
              </a:rPr>
              <a:t>能聽的耳朵</a:t>
            </a:r>
            <a:endParaRPr lang="en-US" altLang="en-US" sz="88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8800" smtClean="0">
                <a:latin typeface="SimSun" panose="02010600030101010101" pitchFamily="2" charset="-122"/>
                <a:ea typeface="SimSun" panose="02010600030101010101" pitchFamily="2" charset="-122"/>
              </a:rPr>
              <a:t>2.</a:t>
            </a:r>
            <a:r>
              <a:rPr lang="zh-CN" altLang="en-US" sz="8800" smtClean="0">
                <a:latin typeface="SimSun" panose="02010600030101010101" pitchFamily="2" charset="-122"/>
                <a:ea typeface="SimSun" panose="02010600030101010101" pitchFamily="2" charset="-122"/>
              </a:rPr>
              <a:t>控制的舌頭</a:t>
            </a:r>
            <a:endParaRPr lang="en-US" altLang="zh-CN" sz="88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zh-CN" sz="8800" smtClean="0">
                <a:latin typeface="SimSun" panose="02010600030101010101" pitchFamily="2" charset="-122"/>
                <a:ea typeface="SimSun" panose="02010600030101010101" pitchFamily="2" charset="-122"/>
              </a:rPr>
              <a:t>3.</a:t>
            </a:r>
            <a:r>
              <a:rPr lang="zh-CN" altLang="en-US" sz="8800" smtClean="0">
                <a:latin typeface="SimSun" panose="02010600030101010101" pitchFamily="2" charset="-122"/>
                <a:ea typeface="SimSun" panose="02010600030101010101" pitchFamily="2" charset="-122"/>
              </a:rPr>
              <a:t>安靜的靈</a:t>
            </a:r>
            <a:endParaRPr lang="en-US" altLang="en-US" sz="88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zh-CN" sz="8800" smtClean="0">
                <a:latin typeface="SimSun" panose="02010600030101010101" pitchFamily="2" charset="-122"/>
                <a:ea typeface="SimSun" panose="02010600030101010101" pitchFamily="2" charset="-122"/>
              </a:rPr>
              <a:t>4.</a:t>
            </a:r>
            <a:r>
              <a:rPr lang="zh-TW" altLang="en-US" sz="8800" smtClean="0">
                <a:latin typeface="SimSun" panose="02010600030101010101" pitchFamily="2" charset="-122"/>
                <a:ea typeface="SimSun" panose="02010600030101010101" pitchFamily="2" charset="-122"/>
              </a:rPr>
              <a:t>溫柔的心</a:t>
            </a:r>
            <a:endParaRPr lang="en-US" altLang="en-US" sz="88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80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80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07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81563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zh-TW" sz="9600" smtClean="0">
                <a:latin typeface="SimSun" panose="02010600030101010101" pitchFamily="2" charset="-122"/>
                <a:ea typeface="SimSun" panose="02010600030101010101" pitchFamily="2" charset="-122"/>
              </a:rPr>
              <a:t>(2)</a:t>
            </a: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TW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行道</a:t>
            </a:r>
            <a:r>
              <a:rPr lang="ja-JP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endParaRPr lang="en-US" altLang="ja-JP" sz="96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zh-TW" altLang="en-US" sz="9600" smtClean="0">
                <a:latin typeface="SimSun" panose="02010600030101010101" pitchFamily="2" charset="-122"/>
                <a:ea typeface="SimSun" panose="02010600030101010101" pitchFamily="2" charset="-122"/>
              </a:rPr>
              <a:t>  容易嗎？</a:t>
            </a:r>
            <a:endParaRPr lang="en-US" altLang="zh-TW" sz="960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zh-TW" sz="560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altLang="en-US" sz="560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8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6725</TotalTime>
  <Words>795</Words>
  <Application>Microsoft Macintosh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華康黑體 Std W7</vt:lpstr>
      <vt:lpstr>SimSun</vt:lpstr>
      <vt:lpstr>Wingdings</vt:lpstr>
      <vt:lpstr>Calibri Light</vt:lpstr>
      <vt:lpstr>Arial</vt:lpstr>
      <vt:lpstr>Calibri</vt:lpstr>
      <vt:lpstr>華康魏碑體 Std W7</vt:lpstr>
      <vt:lpstr>新細明體</vt:lpstr>
      <vt:lpstr>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262</cp:revision>
  <dcterms:created xsi:type="dcterms:W3CDTF">2016-12-29T18:12:43Z</dcterms:created>
  <dcterms:modified xsi:type="dcterms:W3CDTF">2018-02-05T17:20:21Z</dcterms:modified>
</cp:coreProperties>
</file>