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515" r:id="rId2"/>
    <p:sldId id="516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B051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29.gif"/><Relationship Id="rId7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6485" y="2149810"/>
            <a:ext cx="3331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『</a:t>
            </a: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晚節不</a:t>
            </a:r>
            <a:r>
              <a:rPr kumimoji="0" lang="zh-TW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終</a:t>
            </a:r>
            <a:r>
              <a:rPr kumimoji="0" lang="en-US" altLang="zh-TW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』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2865" y="2781947"/>
            <a:ext cx="3331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士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8:22-35)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1" y="5730172"/>
            <a:ext cx="3331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5730" y="5730172"/>
            <a:ext cx="3331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2018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6152" y="4256059"/>
            <a:ext cx="3331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薛忠勇 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弟兄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951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7" y="472828"/>
            <a:ext cx="4482192" cy="346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israelites worship eph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7" y="570299"/>
            <a:ext cx="1269226" cy="21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506" y="4127615"/>
            <a:ext cx="91801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基甸以此製造了一個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以弗得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，設立在本城俄弗拉。後來以色列人拜那以弗得行了邪淫；這就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作了基甸和他全家的網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羅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(8:27)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5122" name="Picture 2" descr="Image result for bread rising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27" y="993371"/>
            <a:ext cx="3971406" cy="264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8" y="332750"/>
            <a:ext cx="4762500" cy="37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657" y="450299"/>
            <a:ext cx="3919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2% 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的導航誤差造成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1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萬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1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千多英哩的差距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8141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270" y="236764"/>
            <a:ext cx="350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二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基甸的失敗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720" y="883095"/>
            <a:ext cx="607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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製造了以弗得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(8:22-35)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720" y="1529426"/>
            <a:ext cx="607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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晚年生活放縱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(8:22-35)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7170" name="Picture 2" descr="Image result for jewelrie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16" y="4020629"/>
            <a:ext cx="5004260" cy="2770869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004" y="2160418"/>
            <a:ext cx="61927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許多的妻     七十個兒子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(30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節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42457" y="2412521"/>
            <a:ext cx="399011" cy="22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378" y="2713826"/>
            <a:ext cx="61670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示劍的妻     亞比米勒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  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(31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節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42456" y="2999806"/>
            <a:ext cx="399011" cy="22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197927" y="3346005"/>
            <a:ext cx="374072" cy="411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3509" y="3720622"/>
            <a:ext cx="3930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名意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= 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我父親是王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2"/>
          <a:stretch/>
        </p:blipFill>
        <p:spPr bwMode="auto">
          <a:xfrm>
            <a:off x="99753" y="4448603"/>
            <a:ext cx="4357869" cy="2284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483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9" grpId="0"/>
      <p:bldP spid="20" grpId="0" animBg="1"/>
      <p:bldP spid="13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37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270" y="236764"/>
            <a:ext cx="350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三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基甸的結局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80" y="3170386"/>
            <a:ext cx="4070196" cy="2705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737" y="2449613"/>
            <a:ext cx="834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亞比米勒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將同父異母的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70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個兄弟都殺了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737" y="841904"/>
            <a:ext cx="91801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以色列人不記念耶和華他們的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神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...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也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不照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著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耶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路巴力，就是基甸向他們所施的恩惠厚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待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他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的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家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(8:35)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8" y="3170386"/>
            <a:ext cx="4476108" cy="332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5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" y="1055204"/>
            <a:ext cx="9142674" cy="59269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170" y="90311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There is no security apart from the will of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離開了神的旨意，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人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是無法得到真正安全感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96" y="3187694"/>
            <a:ext cx="585288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衰老本身已經是件遺憾的事，</a:t>
            </a:r>
            <a:endParaRPr lang="en-US" altLang="zh-TW" sz="3400" dirty="0" smtClean="0">
              <a:solidFill>
                <a:srgbClr val="C00000"/>
              </a:solidFill>
              <a:latin typeface="華康榜書體 Std W8" panose="03000800000000000000" pitchFamily="66" charset="-120"/>
              <a:ea typeface="華康榜書體 Std W8" panose="03000800000000000000" pitchFamily="66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不應該再以惡行來增加它的</a:t>
            </a:r>
            <a:endParaRPr lang="en-US" altLang="zh-TW" sz="3400" dirty="0" smtClean="0">
              <a:solidFill>
                <a:srgbClr val="C00000"/>
              </a:solidFill>
              <a:latin typeface="華康榜書體 Std W8" panose="03000800000000000000" pitchFamily="66" charset="-120"/>
              <a:ea typeface="華康榜書體 Std W8" panose="03000800000000000000" pitchFamily="66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缺陷 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〜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伽德</a:t>
            </a:r>
            <a:endParaRPr lang="en-US" sz="3400" dirty="0">
              <a:solidFill>
                <a:srgbClr val="C00000"/>
              </a:solidFill>
              <a:latin typeface="華康榜書體 Std W8" panose="03000800000000000000" pitchFamily="66" charset="-120"/>
              <a:ea typeface="華康榜書體 Std W8" panose="030008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46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9"/>
          <a:stretch/>
        </p:blipFill>
        <p:spPr bwMode="auto">
          <a:xfrm>
            <a:off x="155575" y="248178"/>
            <a:ext cx="7847420" cy="50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7" b="4043"/>
          <a:stretch/>
        </p:blipFill>
        <p:spPr bwMode="auto">
          <a:xfrm>
            <a:off x="155574" y="752168"/>
            <a:ext cx="7847421" cy="360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471" y="4428998"/>
            <a:ext cx="400943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全球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56 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國滿佈地雷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安哥拉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2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千萬枚地雷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阿富汗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1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千萬枚地雷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柬埔寨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450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萬枚地雷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1036" name="Picture 12" descr="Image result for land of mi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17874" r="23131"/>
          <a:stretch/>
        </p:blipFill>
        <p:spPr bwMode="auto">
          <a:xfrm>
            <a:off x="265471" y="824726"/>
            <a:ext cx="7447935" cy="34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he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55" y="2573248"/>
            <a:ext cx="49053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landmine in our he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93" y="3917071"/>
            <a:ext cx="1628980" cy="165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heidipp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88002"/>
            <a:ext cx="5655733" cy="559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244" y="2619022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希臘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10244" name="Picture 4" descr="Image result for pheidippi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11" y="188002"/>
            <a:ext cx="2948042" cy="4128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61" y="149867"/>
            <a:ext cx="8745992" cy="65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52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532" y="167691"/>
            <a:ext cx="90254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那美好的仗我已經打過了，當跑的路我已經跑盡了，所信的道我已經守住了</a:t>
            </a: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。從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此以後，有公義的冠冕為我存</a:t>
            </a: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留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(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提後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4:7-8)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龍門石碑 Std W9" panose="03000900000000000000" pitchFamily="66" charset="-120"/>
              <a:ea typeface="華康龍門石碑 Std W9" panose="03000900000000000000" pitchFamily="66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3204" y="6005689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「仰望那為我們信心創始成終的耶穌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」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9" y="311300"/>
            <a:ext cx="2276475" cy="3000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5072" y="461634"/>
            <a:ext cx="56761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少年望將來，老年鑑既往</a:t>
            </a:r>
            <a:endParaRPr kumimoji="0" lang="en-US" altLang="zh-TW" sz="3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47" y="1571577"/>
            <a:ext cx="2865219" cy="191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sian college gradua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8"/>
          <a:stretch/>
        </p:blipFill>
        <p:spPr bwMode="auto">
          <a:xfrm>
            <a:off x="6088710" y="1550555"/>
            <a:ext cx="2664160" cy="238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71" y="4328927"/>
            <a:ext cx="3436711" cy="228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23"/>
          <a:stretch/>
        </p:blipFill>
        <p:spPr bwMode="auto">
          <a:xfrm>
            <a:off x="1458321" y="3744511"/>
            <a:ext cx="2613502" cy="287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917846" y="2440790"/>
            <a:ext cx="11789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尼采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arles hennek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3" y="410709"/>
            <a:ext cx="7126967" cy="214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148" y="2744955"/>
            <a:ext cx="933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退休可能增加一個人因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心臟病而死的機率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148" y="3391286"/>
            <a:ext cx="9339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退休人士因心贓病逝世的機率比正常工作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人士高出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百分之八十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！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pic>
        <p:nvPicPr>
          <p:cNvPr id="1026" name="Picture 2" descr="Image result for retirement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55" y="4591615"/>
            <a:ext cx="5794735" cy="215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25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bf skin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0"/>
          <a:stretch/>
        </p:blipFill>
        <p:spPr bwMode="auto">
          <a:xfrm>
            <a:off x="367394" y="995816"/>
            <a:ext cx="1534885" cy="207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277836" y="261030"/>
            <a:ext cx="6735536" cy="3233057"/>
          </a:xfrm>
          <a:prstGeom prst="wedgeRectCallout">
            <a:avLst>
              <a:gd name="adj1" fmla="val -55378"/>
              <a:gd name="adj2" fmla="val 1149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突然停止一切是個很大的錯誤。比較聰明的態度應該是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手不離開犁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，就算職業退下來了，也要找一份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part-time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喜歡作的事，或是有意義的活動，或作點義工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...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重要的是要繼續忙碌，不斷投入事工。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72" y="2986255"/>
            <a:ext cx="2339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B.F. Skinner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著名心理學家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74" y="3621613"/>
            <a:ext cx="2747247" cy="308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retirement p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07" y="3871290"/>
            <a:ext cx="3378784" cy="231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244" y="4196305"/>
            <a:ext cx="192873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退休生活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飾藝體 Std W5" panose="04020500000000000000" pitchFamily="82" charset="-120"/>
              <a:ea typeface="華康飾藝體 Std W5" panose="040205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VS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退休心態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飾藝體 Std W5" panose="04020500000000000000" pitchFamily="82" charset="-120"/>
              <a:ea typeface="華康飾藝體 Std W5" panose="04020500000000000000" pitchFamily="82" charset="-120"/>
              <a:cs typeface="+mn-cs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07698" y="5858297"/>
            <a:ext cx="3644772" cy="1819211"/>
          </a:xfrm>
          <a:prstGeom prst="arc">
            <a:avLst>
              <a:gd name="adj1" fmla="val 16531125"/>
              <a:gd name="adj2" fmla="val 0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771" y="6095798"/>
            <a:ext cx="10567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基甸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飾藝體 Std W5" panose="04020500000000000000" pitchFamily="82" charset="-120"/>
              <a:ea typeface="華康飾藝體 Std W5" panose="04020500000000000000" pitchFamily="8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3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270" y="236764"/>
            <a:ext cx="350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一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基甸的成就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720" y="883095"/>
            <a:ext cx="607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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拆毀巴力祭壇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(6:25-27)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719" y="1529426"/>
            <a:ext cx="544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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制服了米甸人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(7:19-25)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4100" name="Picture 4" descr="Gideon's ar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25" y="178930"/>
            <a:ext cx="2431185" cy="32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83" y="3149585"/>
            <a:ext cx="1951456" cy="305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4719" y="2190102"/>
            <a:ext cx="680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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化解同胞衝突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(8:1-3)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95" y="3708055"/>
            <a:ext cx="3191782" cy="227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6" y="3494109"/>
            <a:ext cx="3233329" cy="242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270" y="236764"/>
            <a:ext cx="587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二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基甸的失敗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(8:22-35)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720" y="883095"/>
            <a:ext cx="607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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製造了以弗得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8" y="3183652"/>
            <a:ext cx="4482192" cy="346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israelites worship ep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06" y="3289436"/>
            <a:ext cx="1269226" cy="21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4719" y="1529426"/>
            <a:ext cx="34807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權利 </a:t>
            </a:r>
            <a:r>
              <a:rPr kumimoji="0" lang="en-US" altLang="zh-TW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A</a:t>
            </a:r>
            <a:r>
              <a:rPr kumimoji="0" lang="en-US" altLang="zh-TW" sz="3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uthority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718" y="2089355"/>
            <a:ext cx="4558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問責 </a:t>
            </a:r>
            <a:r>
              <a:rPr kumimoji="0" lang="en-US" altLang="zh-TW" sz="3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A</a:t>
            </a:r>
            <a:r>
              <a:rPr kumimoji="0" lang="en-US" altLang="zh-TW" sz="3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ccountability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8528" y="166709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AA 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原則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63215" y="1766553"/>
            <a:ext cx="530678" cy="51212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ephod in bib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10" y="129569"/>
            <a:ext cx="1957499" cy="286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799" y="3183652"/>
            <a:ext cx="4455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我不管理你們，我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的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兒子也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不管理你們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，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惟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有耶和華管理你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們 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(23)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14" name="Picture 2" descr="Image result for recogni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" y="4706721"/>
            <a:ext cx="4424696" cy="16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74974" y="3289436"/>
            <a:ext cx="19287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弦耀功勞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推卸責任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05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7" grpId="0"/>
      <p:bldP spid="8" grpId="0" animBg="1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49" y="2740301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57" y="318756"/>
            <a:ext cx="3340071" cy="184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7939" r="1643"/>
          <a:stretch/>
        </p:blipFill>
        <p:spPr bwMode="auto">
          <a:xfrm>
            <a:off x="632220" y="290100"/>
            <a:ext cx="3264695" cy="20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sian ce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r="32552" b="17277"/>
          <a:stretch/>
        </p:blipFill>
        <p:spPr bwMode="auto">
          <a:xfrm>
            <a:off x="715177" y="391106"/>
            <a:ext cx="982995" cy="12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asian ce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r="32552" b="17277"/>
          <a:stretch/>
        </p:blipFill>
        <p:spPr bwMode="auto">
          <a:xfrm>
            <a:off x="4386201" y="318756"/>
            <a:ext cx="1166496" cy="15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29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楊牧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1" y="276431"/>
            <a:ext cx="1806390" cy="28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027285" y="906746"/>
            <a:ext cx="5797119" cy="2102785"/>
          </a:xfrm>
          <a:prstGeom prst="wedgeRectCallout">
            <a:avLst>
              <a:gd name="adj1" fmla="val -62269"/>
              <a:gd name="adj2" fmla="val 46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今天華人教會需要的不是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職業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傳道人，而是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使命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傳道人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...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很多牧者只喜歡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處理事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，而不喜歡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處理人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。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473693" y="3429000"/>
            <a:ext cx="6604987" cy="2254928"/>
          </a:xfrm>
          <a:prstGeom prst="wedgeRectCallout">
            <a:avLst>
              <a:gd name="adj1" fmla="val -58119"/>
              <a:gd name="adj2" fmla="val -5412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華人領袖好功浮誇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...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什麼機構都有他的名字，頂上一大串處銜，所謂「到處留影」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...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享有榮譽，沒有付出實際的責任或貢獻。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1450" y="5672510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 smtClean="0">
                <a:solidFill>
                  <a:srgbClr val="C00000"/>
                </a:solidFill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到處留影</a:t>
            </a:r>
            <a:endParaRPr lang="en-US" sz="5000" dirty="0">
              <a:solidFill>
                <a:srgbClr val="C00000"/>
              </a:solidFill>
              <a:latin typeface="華康榜書體 Std W8" panose="03000800000000000000" pitchFamily="66" charset="-120"/>
              <a:ea typeface="華康榜書體 Std W8" panose="030008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92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78" y="354698"/>
            <a:ext cx="4812387" cy="294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Image result for certificate and photo 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97" y="581386"/>
            <a:ext cx="3524250" cy="2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497" y="3402731"/>
            <a:ext cx="3275462" cy="327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74" y="3829080"/>
            <a:ext cx="3304589" cy="2600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934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3515</TotalTime>
  <Words>525</Words>
  <Application>Microsoft Macintosh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華康魏碑體 Std W7</vt:lpstr>
      <vt:lpstr>新細明體</vt:lpstr>
      <vt:lpstr>華康黑體 Std W9</vt:lpstr>
      <vt:lpstr>華康榜書體 Std W8</vt:lpstr>
      <vt:lpstr>Wingdings</vt:lpstr>
      <vt:lpstr>華康黑體 Std W7</vt:lpstr>
      <vt:lpstr>華康雅藝體 Std W6</vt:lpstr>
      <vt:lpstr>Calibri Light</vt:lpstr>
      <vt:lpstr>Arial</vt:lpstr>
      <vt:lpstr>Calibri</vt:lpstr>
      <vt:lpstr>華康龍門石碑 Std W9</vt:lpstr>
      <vt:lpstr>華康飾藝體 Std W5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270</cp:revision>
  <dcterms:created xsi:type="dcterms:W3CDTF">2016-12-29T18:12:43Z</dcterms:created>
  <dcterms:modified xsi:type="dcterms:W3CDTF">2018-04-09T18:54:33Z</dcterms:modified>
</cp:coreProperties>
</file>