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709" r:id="rId3"/>
  </p:sldMasterIdLst>
  <p:notesMasterIdLst>
    <p:notesMasterId r:id="rId46"/>
  </p:notesMasterIdLst>
  <p:sldIdLst>
    <p:sldId id="568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605" r:id="rId12"/>
    <p:sldId id="606" r:id="rId13"/>
    <p:sldId id="607" r:id="rId14"/>
    <p:sldId id="608" r:id="rId15"/>
    <p:sldId id="609" r:id="rId16"/>
    <p:sldId id="610" r:id="rId17"/>
    <p:sldId id="611" r:id="rId18"/>
    <p:sldId id="612" r:id="rId19"/>
    <p:sldId id="613" r:id="rId20"/>
    <p:sldId id="614" r:id="rId21"/>
    <p:sldId id="615" r:id="rId22"/>
    <p:sldId id="616" r:id="rId23"/>
    <p:sldId id="617" r:id="rId24"/>
    <p:sldId id="618" r:id="rId25"/>
    <p:sldId id="619" r:id="rId26"/>
    <p:sldId id="620" r:id="rId27"/>
    <p:sldId id="621" r:id="rId28"/>
    <p:sldId id="622" r:id="rId29"/>
    <p:sldId id="623" r:id="rId30"/>
    <p:sldId id="624" r:id="rId31"/>
    <p:sldId id="625" r:id="rId32"/>
    <p:sldId id="626" r:id="rId33"/>
    <p:sldId id="627" r:id="rId34"/>
    <p:sldId id="628" r:id="rId35"/>
    <p:sldId id="629" r:id="rId36"/>
    <p:sldId id="630" r:id="rId37"/>
    <p:sldId id="631" r:id="rId38"/>
    <p:sldId id="632" r:id="rId39"/>
    <p:sldId id="633" r:id="rId40"/>
    <p:sldId id="634" r:id="rId41"/>
    <p:sldId id="635" r:id="rId42"/>
    <p:sldId id="636" r:id="rId43"/>
    <p:sldId id="637" r:id="rId44"/>
    <p:sldId id="638" r:id="rId4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Microsoft YaHei" panose="020B0503020204020204" pitchFamily="34" charset="-122"/>
      <p:regular r:id="rId53"/>
      <p:bold r:id="rId54"/>
    </p:embeddedFont>
    <p:embeddedFont>
      <p:font typeface="SimSun" panose="02010600030101010101" pitchFamily="2" charset="-122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A347B9-D04D-472C-83D4-A1B41512A29C}">
          <p14:sldIdLst>
            <p14:sldId id="568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</p14:sldIdLst>
        </p14:section>
        <p14:section name="Untitled Section" id="{1FC300F3-553B-44BE-A063-1E0CCF9BAF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E17"/>
    <a:srgbClr val="800000"/>
    <a:srgbClr val="98432C"/>
    <a:srgbClr val="254275"/>
    <a:srgbClr val="FFFF99"/>
    <a:srgbClr val="193F61"/>
    <a:srgbClr val="0066FF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2" autoAdjust="0"/>
    <p:restoredTop sz="86410"/>
  </p:normalViewPr>
  <p:slideViewPr>
    <p:cSldViewPr snapToGrid="0">
      <p:cViewPr varScale="1">
        <p:scale>
          <a:sx n="131" d="100"/>
          <a:sy n="131" d="100"/>
        </p:scale>
        <p:origin x="15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50EA-6871-4E51-A1A9-08A39BCDBE35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86F86-1E4F-408D-8FD6-B9B228F4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DC13B1-1C44-9F4B-BAE9-C4B6365B90B7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34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70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6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30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86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40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14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72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38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7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3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0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73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85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32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05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15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36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0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150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06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1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66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24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60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39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1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479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942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84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91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33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9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146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761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2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8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71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0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281A8-49BF-1C4E-9082-ABF033A7A94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A90D46-C67F-461B-933A-8654CB20B268}" type="datetimeFigureOut">
              <a:rPr lang="en-US"/>
              <a:pPr>
                <a:defRPr/>
              </a:pPr>
              <a:t>7/30/18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24774C-C409-4A69-94E3-F89806EBE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2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ADE894-2BA1-44E5-93A7-BC320FF76407}" type="datetimeFigureOut">
              <a:rPr lang="en-US"/>
              <a:pPr>
                <a:defRPr/>
              </a:pPr>
              <a:t>7/30/18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6031C3-ED48-4112-824B-C7E81A7BC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19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756A1B-CBA8-4F4A-B5B5-877006859E35}" type="datetimeFigureOut">
              <a:rPr lang="en-US"/>
              <a:pPr>
                <a:defRPr/>
              </a:pPr>
              <a:t>7/30/18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7CA1CB-8904-43B4-A8E8-FFE1E9C07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83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2044CF-8D22-4606-8DCB-7F96B7FC1C34}" type="datetimeFigureOut">
              <a:rPr lang="en-US"/>
              <a:pPr>
                <a:defRPr/>
              </a:pPr>
              <a:t>7/30/18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F9CE55-5670-47A7-9FB2-65ABD58DF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43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DACB74-87E6-4DC5-9CEE-F8FA15128E11}" type="datetimeFigureOut">
              <a:rPr lang="en-US"/>
              <a:pPr>
                <a:defRPr/>
              </a:pPr>
              <a:t>7/30/18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2BC73B-36A9-4BB1-9757-E0597BB6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9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F733D0-BC1F-4D60-970C-6FF30EC0BE0B}" type="datetimeFigureOut">
              <a:rPr lang="en-US"/>
              <a:pPr>
                <a:defRPr/>
              </a:pPr>
              <a:t>7/30/18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65901A-4124-4A03-80A9-2897A66CC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25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FC2451-13F7-414E-84C6-9EB9560D3350}" type="datetimeFigureOut">
              <a:rPr lang="en-US"/>
              <a:pPr>
                <a:defRPr/>
              </a:pPr>
              <a:t>7/30/18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2E0E88-3371-418C-A629-0A83BBBEF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67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7CE30B-530E-4B15-92A1-A98DEFA74F26}" type="datetimeFigureOut">
              <a:rPr lang="en-US"/>
              <a:pPr>
                <a:defRPr/>
              </a:pPr>
              <a:t>7/30/18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99E57-87A2-4736-B78A-54B460502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5EB0C8-B787-44A2-A6FE-21299F4018FB}" type="datetimeFigureOut">
              <a:rPr lang="en-US"/>
              <a:pPr>
                <a:defRPr/>
              </a:pPr>
              <a:t>7/30/18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4F2F1F-3FD2-4ABA-BF85-D24534941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46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250131-8067-4981-8A8C-DDC79A1C95F0}" type="datetimeFigureOut">
              <a:rPr lang="en-US"/>
              <a:pPr>
                <a:defRPr/>
              </a:pPr>
              <a:t>7/30/18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93EA59-9A97-4759-A4B8-76BCD6DD3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75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569E36-F096-4401-BD8B-07243E704A35}" type="datetimeFigureOut">
              <a:rPr lang="en-US"/>
              <a:pPr>
                <a:defRPr/>
              </a:pPr>
              <a:t>7/30/18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A6080B-5D32-48B2-8097-1F638C850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3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06B2E1-3EB5-478C-8B49-C867CE68C325}" type="datetimeFigureOut">
              <a:rPr lang="en-US"/>
              <a:pPr>
                <a:defRPr/>
              </a:pPr>
              <a:t>7/30/18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347C1E-A967-4A9A-A56A-94203BE805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28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6" name="Group 2"/>
          <p:cNvGrpSpPr>
            <a:grpSpLocks/>
          </p:cNvGrpSpPr>
          <p:nvPr/>
        </p:nvGrpSpPr>
        <p:grpSpPr bwMode="auto">
          <a:xfrm>
            <a:off x="77788" y="0"/>
            <a:ext cx="1144587" cy="3511550"/>
            <a:chOff x="49" y="0"/>
            <a:chExt cx="721" cy="2212"/>
          </a:xfrm>
        </p:grpSpPr>
        <p:grpSp>
          <p:nvGrpSpPr>
            <p:cNvPr id="169987" name="Group 3"/>
            <p:cNvGrpSpPr>
              <a:grpSpLocks/>
            </p:cNvGrpSpPr>
            <p:nvPr/>
          </p:nvGrpSpPr>
          <p:grpSpPr bwMode="auto">
            <a:xfrm>
              <a:off x="49" y="0"/>
              <a:ext cx="674" cy="1776"/>
              <a:chOff x="49" y="0"/>
              <a:chExt cx="674" cy="1776"/>
            </a:xfrm>
          </p:grpSpPr>
          <p:sp>
            <p:nvSpPr>
              <p:cNvPr id="169988" name="Rectangle 4"/>
              <p:cNvSpPr>
                <a:spLocks noChangeArrowheads="1"/>
              </p:cNvSpPr>
              <p:nvPr/>
            </p:nvSpPr>
            <p:spPr bwMode="ltGray">
              <a:xfrm>
                <a:off x="49" y="0"/>
                <a:ext cx="674" cy="177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fol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宋体" charset="0"/>
                </a:endParaRPr>
              </a:p>
            </p:txBody>
          </p:sp>
          <p:sp>
            <p:nvSpPr>
              <p:cNvPr id="169989" name="Rectangle 5"/>
              <p:cNvSpPr>
                <a:spLocks noChangeArrowheads="1"/>
              </p:cNvSpPr>
              <p:nvPr/>
            </p:nvSpPr>
            <p:spPr bwMode="ltGray">
              <a:xfrm>
                <a:off x="306" y="0"/>
                <a:ext cx="174" cy="1776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bg2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宋体" charset="0"/>
                </a:endParaRPr>
              </a:p>
            </p:txBody>
          </p:sp>
        </p:grpSp>
        <p:grpSp>
          <p:nvGrpSpPr>
            <p:cNvPr id="169990" name="Group 6"/>
            <p:cNvGrpSpPr>
              <a:grpSpLocks/>
            </p:cNvGrpSpPr>
            <p:nvPr/>
          </p:nvGrpSpPr>
          <p:grpSpPr bwMode="auto">
            <a:xfrm>
              <a:off x="51" y="1529"/>
              <a:ext cx="719" cy="683"/>
              <a:chOff x="51" y="1529"/>
              <a:chExt cx="719" cy="683"/>
            </a:xfrm>
          </p:grpSpPr>
          <p:sp>
            <p:nvSpPr>
              <p:cNvPr id="169991" name="Freeform 7"/>
              <p:cNvSpPr>
                <a:spLocks/>
              </p:cNvSpPr>
              <p:nvPr/>
            </p:nvSpPr>
            <p:spPr bwMode="ltGray">
              <a:xfrm>
                <a:off x="518" y="1805"/>
                <a:ext cx="251" cy="156"/>
              </a:xfrm>
              <a:custGeom>
                <a:avLst/>
                <a:gdLst>
                  <a:gd name="T0" fmla="*/ 0 w 251"/>
                  <a:gd name="T1" fmla="*/ 124 h 156"/>
                  <a:gd name="T2" fmla="*/ 40 w 251"/>
                  <a:gd name="T3" fmla="*/ 155 h 156"/>
                  <a:gd name="T4" fmla="*/ 250 w 251"/>
                  <a:gd name="T5" fmla="*/ 2 h 156"/>
                  <a:gd name="T6" fmla="*/ 165 w 251"/>
                  <a:gd name="T7" fmla="*/ 0 h 156"/>
                  <a:gd name="T8" fmla="*/ 0 w 251"/>
                  <a:gd name="T9" fmla="*/ 12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56">
                    <a:moveTo>
                      <a:pt x="0" y="124"/>
                    </a:moveTo>
                    <a:lnTo>
                      <a:pt x="40" y="155"/>
                    </a:lnTo>
                    <a:lnTo>
                      <a:pt x="250" y="2"/>
                    </a:lnTo>
                    <a:lnTo>
                      <a:pt x="165" y="0"/>
                    </a:lnTo>
                    <a:lnTo>
                      <a:pt x="0" y="12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宋体" charset="0"/>
                </a:endParaRPr>
              </a:p>
            </p:txBody>
          </p:sp>
          <p:sp>
            <p:nvSpPr>
              <p:cNvPr id="169992" name="Freeform 8"/>
              <p:cNvSpPr>
                <a:spLocks/>
              </p:cNvSpPr>
              <p:nvPr/>
            </p:nvSpPr>
            <p:spPr bwMode="ltGray">
              <a:xfrm>
                <a:off x="51" y="1770"/>
                <a:ext cx="305" cy="37"/>
              </a:xfrm>
              <a:custGeom>
                <a:avLst/>
                <a:gdLst>
                  <a:gd name="T0" fmla="*/ 0 w 305"/>
                  <a:gd name="T1" fmla="*/ 0 h 37"/>
                  <a:gd name="T2" fmla="*/ 44 w 305"/>
                  <a:gd name="T3" fmla="*/ 36 h 37"/>
                  <a:gd name="T4" fmla="*/ 304 w 305"/>
                  <a:gd name="T5" fmla="*/ 36 h 37"/>
                  <a:gd name="T6" fmla="*/ 258 w 305"/>
                  <a:gd name="T7" fmla="*/ 0 h 37"/>
                  <a:gd name="T8" fmla="*/ 0 w 305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7">
                    <a:moveTo>
                      <a:pt x="0" y="0"/>
                    </a:moveTo>
                    <a:lnTo>
                      <a:pt x="44" y="36"/>
                    </a:lnTo>
                    <a:lnTo>
                      <a:pt x="304" y="36"/>
                    </a:lnTo>
                    <a:lnTo>
                      <a:pt x="258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宋体" charset="0"/>
                </a:endParaRPr>
              </a:p>
            </p:txBody>
          </p:sp>
          <p:sp>
            <p:nvSpPr>
              <p:cNvPr id="169993" name="Freeform 9"/>
              <p:cNvSpPr>
                <a:spLocks/>
              </p:cNvSpPr>
              <p:nvPr/>
            </p:nvSpPr>
            <p:spPr bwMode="ltGray">
              <a:xfrm>
                <a:off x="306" y="1529"/>
                <a:ext cx="124" cy="278"/>
              </a:xfrm>
              <a:custGeom>
                <a:avLst/>
                <a:gdLst>
                  <a:gd name="T0" fmla="*/ 47 w 124"/>
                  <a:gd name="T1" fmla="*/ 277 h 278"/>
                  <a:gd name="T2" fmla="*/ 123 w 124"/>
                  <a:gd name="T3" fmla="*/ 32 h 278"/>
                  <a:gd name="T4" fmla="*/ 78 w 124"/>
                  <a:gd name="T5" fmla="*/ 0 h 278"/>
                  <a:gd name="T6" fmla="*/ 0 w 124"/>
                  <a:gd name="T7" fmla="*/ 239 h 278"/>
                  <a:gd name="T8" fmla="*/ 47 w 124"/>
                  <a:gd name="T9" fmla="*/ 277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78">
                    <a:moveTo>
                      <a:pt x="47" y="277"/>
                    </a:moveTo>
                    <a:lnTo>
                      <a:pt x="123" y="32"/>
                    </a:lnTo>
                    <a:lnTo>
                      <a:pt x="78" y="0"/>
                    </a:lnTo>
                    <a:lnTo>
                      <a:pt x="0" y="239"/>
                    </a:lnTo>
                    <a:lnTo>
                      <a:pt x="47" y="277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宋体" charset="0"/>
                </a:endParaRPr>
              </a:p>
            </p:txBody>
          </p:sp>
          <p:sp>
            <p:nvSpPr>
              <p:cNvPr id="169994" name="Freeform 10"/>
              <p:cNvSpPr>
                <a:spLocks/>
              </p:cNvSpPr>
              <p:nvPr/>
            </p:nvSpPr>
            <p:spPr bwMode="ltGray">
              <a:xfrm>
                <a:off x="497" y="1770"/>
                <a:ext cx="273" cy="37"/>
              </a:xfrm>
              <a:custGeom>
                <a:avLst/>
                <a:gdLst>
                  <a:gd name="T0" fmla="*/ 15 w 273"/>
                  <a:gd name="T1" fmla="*/ 36 h 37"/>
                  <a:gd name="T2" fmla="*/ 0 w 273"/>
                  <a:gd name="T3" fmla="*/ 0 h 37"/>
                  <a:gd name="T4" fmla="*/ 227 w 273"/>
                  <a:gd name="T5" fmla="*/ 0 h 37"/>
                  <a:gd name="T6" fmla="*/ 272 w 273"/>
                  <a:gd name="T7" fmla="*/ 36 h 37"/>
                  <a:gd name="T8" fmla="*/ 15 w 273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37">
                    <a:moveTo>
                      <a:pt x="15" y="3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72" y="36"/>
                    </a:lnTo>
                    <a:lnTo>
                      <a:pt x="15" y="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宋体" charset="0"/>
                </a:endParaRPr>
              </a:p>
            </p:txBody>
          </p:sp>
          <p:sp>
            <p:nvSpPr>
              <p:cNvPr id="169995" name="Freeform 11"/>
              <p:cNvSpPr>
                <a:spLocks/>
              </p:cNvSpPr>
              <p:nvPr/>
            </p:nvSpPr>
            <p:spPr bwMode="ltGray">
              <a:xfrm>
                <a:off x="189" y="2021"/>
                <a:ext cx="249" cy="184"/>
              </a:xfrm>
              <a:custGeom>
                <a:avLst/>
                <a:gdLst>
                  <a:gd name="T0" fmla="*/ 0 w 249"/>
                  <a:gd name="T1" fmla="*/ 151 h 184"/>
                  <a:gd name="T2" fmla="*/ 41 w 249"/>
                  <a:gd name="T3" fmla="*/ 183 h 184"/>
                  <a:gd name="T4" fmla="*/ 248 w 249"/>
                  <a:gd name="T5" fmla="*/ 30 h 184"/>
                  <a:gd name="T6" fmla="*/ 206 w 249"/>
                  <a:gd name="T7" fmla="*/ 0 h 184"/>
                  <a:gd name="T8" fmla="*/ 0 w 249"/>
                  <a:gd name="T9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184">
                    <a:moveTo>
                      <a:pt x="0" y="151"/>
                    </a:moveTo>
                    <a:lnTo>
                      <a:pt x="41" y="183"/>
                    </a:lnTo>
                    <a:lnTo>
                      <a:pt x="248" y="30"/>
                    </a:lnTo>
                    <a:lnTo>
                      <a:pt x="206" y="0"/>
                    </a:lnTo>
                    <a:lnTo>
                      <a:pt x="0" y="15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宋体" charset="0"/>
                </a:endParaRPr>
              </a:p>
            </p:txBody>
          </p:sp>
          <p:sp>
            <p:nvSpPr>
              <p:cNvPr id="169996" name="Freeform 12"/>
              <p:cNvSpPr>
                <a:spLocks/>
              </p:cNvSpPr>
              <p:nvPr/>
            </p:nvSpPr>
            <p:spPr bwMode="ltGray">
              <a:xfrm>
                <a:off x="515" y="1929"/>
                <a:ext cx="120" cy="283"/>
              </a:xfrm>
              <a:custGeom>
                <a:avLst/>
                <a:gdLst>
                  <a:gd name="T0" fmla="*/ 67 w 120"/>
                  <a:gd name="T1" fmla="*/ 229 h 283"/>
                  <a:gd name="T2" fmla="*/ 119 w 120"/>
                  <a:gd name="T3" fmla="*/ 282 h 283"/>
                  <a:gd name="T4" fmla="*/ 43 w 120"/>
                  <a:gd name="T5" fmla="*/ 32 h 283"/>
                  <a:gd name="T6" fmla="*/ 0 w 120"/>
                  <a:gd name="T7" fmla="*/ 0 h 283"/>
                  <a:gd name="T8" fmla="*/ 67 w 120"/>
                  <a:gd name="T9" fmla="*/ 22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283">
                    <a:moveTo>
                      <a:pt x="67" y="229"/>
                    </a:moveTo>
                    <a:lnTo>
                      <a:pt x="119" y="282"/>
                    </a:lnTo>
                    <a:lnTo>
                      <a:pt x="43" y="32"/>
                    </a:lnTo>
                    <a:lnTo>
                      <a:pt x="0" y="0"/>
                    </a:lnTo>
                    <a:lnTo>
                      <a:pt x="67" y="22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宋体" charset="0"/>
                </a:endParaRPr>
              </a:p>
            </p:txBody>
          </p:sp>
          <p:sp>
            <p:nvSpPr>
              <p:cNvPr id="169997" name="Freeform 13"/>
              <p:cNvSpPr>
                <a:spLocks/>
              </p:cNvSpPr>
              <p:nvPr/>
            </p:nvSpPr>
            <p:spPr bwMode="ltGray">
              <a:xfrm>
                <a:off x="184" y="1926"/>
                <a:ext cx="125" cy="279"/>
              </a:xfrm>
              <a:custGeom>
                <a:avLst/>
                <a:gdLst>
                  <a:gd name="T0" fmla="*/ 44 w 125"/>
                  <a:gd name="T1" fmla="*/ 278 h 279"/>
                  <a:gd name="T2" fmla="*/ 124 w 125"/>
                  <a:gd name="T3" fmla="*/ 35 h 279"/>
                  <a:gd name="T4" fmla="*/ 75 w 125"/>
                  <a:gd name="T5" fmla="*/ 0 h 279"/>
                  <a:gd name="T6" fmla="*/ 0 w 125"/>
                  <a:gd name="T7" fmla="*/ 243 h 279"/>
                  <a:gd name="T8" fmla="*/ 44 w 125"/>
                  <a:gd name="T9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79">
                    <a:moveTo>
                      <a:pt x="44" y="278"/>
                    </a:moveTo>
                    <a:lnTo>
                      <a:pt x="124" y="35"/>
                    </a:lnTo>
                    <a:lnTo>
                      <a:pt x="75" y="0"/>
                    </a:lnTo>
                    <a:lnTo>
                      <a:pt x="0" y="243"/>
                    </a:lnTo>
                    <a:lnTo>
                      <a:pt x="44" y="278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宋体" charset="0"/>
                </a:endParaRPr>
              </a:p>
            </p:txBody>
          </p:sp>
          <p:sp useBgFill="1">
            <p:nvSpPr>
              <p:cNvPr id="169998" name="Freeform 14"/>
              <p:cNvSpPr>
                <a:spLocks/>
              </p:cNvSpPr>
              <p:nvPr/>
            </p:nvSpPr>
            <p:spPr bwMode="ltGray">
              <a:xfrm>
                <a:off x="93" y="1561"/>
                <a:ext cx="588" cy="598"/>
              </a:xfrm>
              <a:custGeom>
                <a:avLst/>
                <a:gdLst>
                  <a:gd name="T0" fmla="*/ 336 w 588"/>
                  <a:gd name="T1" fmla="*/ 0 h 598"/>
                  <a:gd name="T2" fmla="*/ 261 w 588"/>
                  <a:gd name="T3" fmla="*/ 246 h 598"/>
                  <a:gd name="T4" fmla="*/ 0 w 588"/>
                  <a:gd name="T5" fmla="*/ 244 h 598"/>
                  <a:gd name="T6" fmla="*/ 216 w 588"/>
                  <a:gd name="T7" fmla="*/ 400 h 598"/>
                  <a:gd name="T8" fmla="*/ 162 w 588"/>
                  <a:gd name="T9" fmla="*/ 565 h 598"/>
                  <a:gd name="T10" fmla="*/ 304 w 588"/>
                  <a:gd name="T11" fmla="*/ 460 h 598"/>
                  <a:gd name="T12" fmla="*/ 490 w 588"/>
                  <a:gd name="T13" fmla="*/ 597 h 598"/>
                  <a:gd name="T14" fmla="*/ 422 w 588"/>
                  <a:gd name="T15" fmla="*/ 371 h 598"/>
                  <a:gd name="T16" fmla="*/ 587 w 588"/>
                  <a:gd name="T17" fmla="*/ 246 h 598"/>
                  <a:gd name="T18" fmla="*/ 416 w 588"/>
                  <a:gd name="T19" fmla="*/ 247 h 598"/>
                  <a:gd name="T20" fmla="*/ 336 w 588"/>
                  <a:gd name="T2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8" h="598">
                    <a:moveTo>
                      <a:pt x="336" y="0"/>
                    </a:moveTo>
                    <a:lnTo>
                      <a:pt x="261" y="246"/>
                    </a:lnTo>
                    <a:lnTo>
                      <a:pt x="0" y="244"/>
                    </a:lnTo>
                    <a:lnTo>
                      <a:pt x="216" y="400"/>
                    </a:lnTo>
                    <a:lnTo>
                      <a:pt x="162" y="565"/>
                    </a:lnTo>
                    <a:lnTo>
                      <a:pt x="304" y="460"/>
                    </a:lnTo>
                    <a:lnTo>
                      <a:pt x="490" y="597"/>
                    </a:lnTo>
                    <a:lnTo>
                      <a:pt x="422" y="371"/>
                    </a:lnTo>
                    <a:lnTo>
                      <a:pt x="587" y="246"/>
                    </a:lnTo>
                    <a:lnTo>
                      <a:pt x="416" y="247"/>
                    </a:lnTo>
                    <a:lnTo>
                      <a:pt x="336" y="0"/>
                    </a:ln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宋体" charset="0"/>
                </a:endParaRPr>
              </a:p>
            </p:txBody>
          </p:sp>
        </p:grpSp>
      </p:grpSp>
      <p:sp>
        <p:nvSpPr>
          <p:cNvPr id="1699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2362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/>
          </a:p>
        </p:txBody>
      </p:sp>
      <p:sp>
        <p:nvSpPr>
          <p:cNvPr id="1700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50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170001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1219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170002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9BD7CC-1477-664D-B9C2-F1C449A261E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07897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B42A2-D317-3341-B78B-8C35A4FBA80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7177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686950-BC79-F246-A72C-E4669B20BF1B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52594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97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097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768BA4-366F-984C-95A2-B97293D0D40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10783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E5C42-3283-744A-B95A-F8301B6313FD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84773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862AE1-47D6-B344-96C6-0A4F7697E067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1717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2A04C-274F-984F-B941-6EEB0A8B22A2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89445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0189B2-9055-0A4B-BB0C-27565492957D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89667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B8EB7-DCC2-BF4A-803C-B6ECE61033C7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92694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C0D6C-6AB8-024B-8503-F768ACA9FB92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88459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943100" cy="5467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5676900" cy="5467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F74F44-3666-8A4B-8D8C-B5158CE794AB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7624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7/30/18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7/30/18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7/30/18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pPr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E535F44-8F9E-43AB-AEE6-15FC854AC8B9}" type="datetimeFigureOut">
              <a:rPr lang="en-US"/>
              <a:pPr>
                <a:defRPr/>
              </a:pPr>
              <a:t>7/30/18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42EAE0B-F28A-419B-9DF7-905291E22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4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2"/>
          <p:cNvGrpSpPr>
            <a:grpSpLocks/>
          </p:cNvGrpSpPr>
          <p:nvPr/>
        </p:nvGrpSpPr>
        <p:grpSpPr bwMode="auto">
          <a:xfrm>
            <a:off x="77788" y="0"/>
            <a:ext cx="1144587" cy="6788150"/>
            <a:chOff x="49" y="0"/>
            <a:chExt cx="721" cy="4276"/>
          </a:xfrm>
        </p:grpSpPr>
        <p:grpSp>
          <p:nvGrpSpPr>
            <p:cNvPr id="168963" name="Group 3"/>
            <p:cNvGrpSpPr>
              <a:grpSpLocks/>
            </p:cNvGrpSpPr>
            <p:nvPr/>
          </p:nvGrpSpPr>
          <p:grpSpPr bwMode="auto">
            <a:xfrm>
              <a:off x="49" y="0"/>
              <a:ext cx="674" cy="3833"/>
              <a:chOff x="49" y="0"/>
              <a:chExt cx="674" cy="3833"/>
            </a:xfrm>
          </p:grpSpPr>
          <p:sp>
            <p:nvSpPr>
              <p:cNvPr id="168964" name="Rectangle 4"/>
              <p:cNvSpPr>
                <a:spLocks noChangeArrowheads="1"/>
              </p:cNvSpPr>
              <p:nvPr/>
            </p:nvSpPr>
            <p:spPr bwMode="ltGray">
              <a:xfrm>
                <a:off x="49" y="0"/>
                <a:ext cx="674" cy="3833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fol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/>
                  <a:ea typeface="標楷體"/>
                  <a:cs typeface="標楷體"/>
                </a:endParaRPr>
              </a:p>
            </p:txBody>
          </p:sp>
          <p:sp>
            <p:nvSpPr>
              <p:cNvPr id="168965" name="Rectangle 5"/>
              <p:cNvSpPr>
                <a:spLocks noChangeArrowheads="1"/>
              </p:cNvSpPr>
              <p:nvPr/>
            </p:nvSpPr>
            <p:spPr bwMode="ltGray">
              <a:xfrm>
                <a:off x="306" y="0"/>
                <a:ext cx="174" cy="383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bg2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/>
                  <a:ea typeface="標楷體"/>
                  <a:cs typeface="標楷體"/>
                </a:endParaRPr>
              </a:p>
            </p:txBody>
          </p:sp>
        </p:grpSp>
        <p:grpSp>
          <p:nvGrpSpPr>
            <p:cNvPr id="168966" name="Group 6"/>
            <p:cNvGrpSpPr>
              <a:grpSpLocks/>
            </p:cNvGrpSpPr>
            <p:nvPr/>
          </p:nvGrpSpPr>
          <p:grpSpPr bwMode="auto">
            <a:xfrm>
              <a:off x="51" y="3593"/>
              <a:ext cx="719" cy="683"/>
              <a:chOff x="51" y="3593"/>
              <a:chExt cx="719" cy="683"/>
            </a:xfrm>
          </p:grpSpPr>
          <p:sp>
            <p:nvSpPr>
              <p:cNvPr id="168967" name="Freeform 7"/>
              <p:cNvSpPr>
                <a:spLocks/>
              </p:cNvSpPr>
              <p:nvPr/>
            </p:nvSpPr>
            <p:spPr bwMode="ltGray">
              <a:xfrm>
                <a:off x="518" y="3869"/>
                <a:ext cx="251" cy="156"/>
              </a:xfrm>
              <a:custGeom>
                <a:avLst/>
                <a:gdLst>
                  <a:gd name="T0" fmla="*/ 0 w 251"/>
                  <a:gd name="T1" fmla="*/ 124 h 156"/>
                  <a:gd name="T2" fmla="*/ 40 w 251"/>
                  <a:gd name="T3" fmla="*/ 155 h 156"/>
                  <a:gd name="T4" fmla="*/ 250 w 251"/>
                  <a:gd name="T5" fmla="*/ 2 h 156"/>
                  <a:gd name="T6" fmla="*/ 165 w 251"/>
                  <a:gd name="T7" fmla="*/ 0 h 156"/>
                  <a:gd name="T8" fmla="*/ 0 w 251"/>
                  <a:gd name="T9" fmla="*/ 12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56">
                    <a:moveTo>
                      <a:pt x="0" y="124"/>
                    </a:moveTo>
                    <a:lnTo>
                      <a:pt x="40" y="155"/>
                    </a:lnTo>
                    <a:lnTo>
                      <a:pt x="250" y="2"/>
                    </a:lnTo>
                    <a:lnTo>
                      <a:pt x="165" y="0"/>
                    </a:lnTo>
                    <a:lnTo>
                      <a:pt x="0" y="12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/>
                  <a:ea typeface="標楷體"/>
                  <a:cs typeface="標楷體"/>
                </a:endParaRPr>
              </a:p>
            </p:txBody>
          </p:sp>
          <p:sp>
            <p:nvSpPr>
              <p:cNvPr id="168968" name="Freeform 8"/>
              <p:cNvSpPr>
                <a:spLocks/>
              </p:cNvSpPr>
              <p:nvPr/>
            </p:nvSpPr>
            <p:spPr bwMode="ltGray">
              <a:xfrm>
                <a:off x="51" y="3834"/>
                <a:ext cx="305" cy="37"/>
              </a:xfrm>
              <a:custGeom>
                <a:avLst/>
                <a:gdLst>
                  <a:gd name="T0" fmla="*/ 0 w 305"/>
                  <a:gd name="T1" fmla="*/ 0 h 37"/>
                  <a:gd name="T2" fmla="*/ 44 w 305"/>
                  <a:gd name="T3" fmla="*/ 36 h 37"/>
                  <a:gd name="T4" fmla="*/ 304 w 305"/>
                  <a:gd name="T5" fmla="*/ 36 h 37"/>
                  <a:gd name="T6" fmla="*/ 258 w 305"/>
                  <a:gd name="T7" fmla="*/ 0 h 37"/>
                  <a:gd name="T8" fmla="*/ 0 w 305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7">
                    <a:moveTo>
                      <a:pt x="0" y="0"/>
                    </a:moveTo>
                    <a:lnTo>
                      <a:pt x="44" y="36"/>
                    </a:lnTo>
                    <a:lnTo>
                      <a:pt x="304" y="36"/>
                    </a:lnTo>
                    <a:lnTo>
                      <a:pt x="258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/>
                  <a:ea typeface="標楷體"/>
                  <a:cs typeface="標楷體"/>
                </a:endParaRPr>
              </a:p>
            </p:txBody>
          </p:sp>
          <p:sp>
            <p:nvSpPr>
              <p:cNvPr id="168969" name="Freeform 9"/>
              <p:cNvSpPr>
                <a:spLocks/>
              </p:cNvSpPr>
              <p:nvPr/>
            </p:nvSpPr>
            <p:spPr bwMode="ltGray">
              <a:xfrm>
                <a:off x="306" y="3593"/>
                <a:ext cx="124" cy="278"/>
              </a:xfrm>
              <a:custGeom>
                <a:avLst/>
                <a:gdLst>
                  <a:gd name="T0" fmla="*/ 47 w 124"/>
                  <a:gd name="T1" fmla="*/ 277 h 278"/>
                  <a:gd name="T2" fmla="*/ 123 w 124"/>
                  <a:gd name="T3" fmla="*/ 32 h 278"/>
                  <a:gd name="T4" fmla="*/ 78 w 124"/>
                  <a:gd name="T5" fmla="*/ 0 h 278"/>
                  <a:gd name="T6" fmla="*/ 0 w 124"/>
                  <a:gd name="T7" fmla="*/ 239 h 278"/>
                  <a:gd name="T8" fmla="*/ 47 w 124"/>
                  <a:gd name="T9" fmla="*/ 277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78">
                    <a:moveTo>
                      <a:pt x="47" y="277"/>
                    </a:moveTo>
                    <a:lnTo>
                      <a:pt x="123" y="32"/>
                    </a:lnTo>
                    <a:lnTo>
                      <a:pt x="78" y="0"/>
                    </a:lnTo>
                    <a:lnTo>
                      <a:pt x="0" y="239"/>
                    </a:lnTo>
                    <a:lnTo>
                      <a:pt x="47" y="277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/>
                  <a:ea typeface="標楷體"/>
                  <a:cs typeface="標楷體"/>
                </a:endParaRPr>
              </a:p>
            </p:txBody>
          </p:sp>
          <p:sp>
            <p:nvSpPr>
              <p:cNvPr id="168970" name="Freeform 10"/>
              <p:cNvSpPr>
                <a:spLocks/>
              </p:cNvSpPr>
              <p:nvPr/>
            </p:nvSpPr>
            <p:spPr bwMode="ltGray">
              <a:xfrm>
                <a:off x="497" y="3834"/>
                <a:ext cx="273" cy="37"/>
              </a:xfrm>
              <a:custGeom>
                <a:avLst/>
                <a:gdLst>
                  <a:gd name="T0" fmla="*/ 15 w 273"/>
                  <a:gd name="T1" fmla="*/ 36 h 37"/>
                  <a:gd name="T2" fmla="*/ 0 w 273"/>
                  <a:gd name="T3" fmla="*/ 0 h 37"/>
                  <a:gd name="T4" fmla="*/ 227 w 273"/>
                  <a:gd name="T5" fmla="*/ 0 h 37"/>
                  <a:gd name="T6" fmla="*/ 272 w 273"/>
                  <a:gd name="T7" fmla="*/ 36 h 37"/>
                  <a:gd name="T8" fmla="*/ 15 w 273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37">
                    <a:moveTo>
                      <a:pt x="15" y="3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72" y="36"/>
                    </a:lnTo>
                    <a:lnTo>
                      <a:pt x="15" y="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/>
                  <a:ea typeface="標楷體"/>
                  <a:cs typeface="標楷體"/>
                </a:endParaRPr>
              </a:p>
            </p:txBody>
          </p:sp>
          <p:sp>
            <p:nvSpPr>
              <p:cNvPr id="168971" name="Freeform 11"/>
              <p:cNvSpPr>
                <a:spLocks/>
              </p:cNvSpPr>
              <p:nvPr/>
            </p:nvSpPr>
            <p:spPr bwMode="ltGray">
              <a:xfrm>
                <a:off x="189" y="4085"/>
                <a:ext cx="249" cy="184"/>
              </a:xfrm>
              <a:custGeom>
                <a:avLst/>
                <a:gdLst>
                  <a:gd name="T0" fmla="*/ 0 w 249"/>
                  <a:gd name="T1" fmla="*/ 151 h 184"/>
                  <a:gd name="T2" fmla="*/ 41 w 249"/>
                  <a:gd name="T3" fmla="*/ 183 h 184"/>
                  <a:gd name="T4" fmla="*/ 248 w 249"/>
                  <a:gd name="T5" fmla="*/ 30 h 184"/>
                  <a:gd name="T6" fmla="*/ 206 w 249"/>
                  <a:gd name="T7" fmla="*/ 0 h 184"/>
                  <a:gd name="T8" fmla="*/ 0 w 249"/>
                  <a:gd name="T9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184">
                    <a:moveTo>
                      <a:pt x="0" y="151"/>
                    </a:moveTo>
                    <a:lnTo>
                      <a:pt x="41" y="183"/>
                    </a:lnTo>
                    <a:lnTo>
                      <a:pt x="248" y="30"/>
                    </a:lnTo>
                    <a:lnTo>
                      <a:pt x="206" y="0"/>
                    </a:lnTo>
                    <a:lnTo>
                      <a:pt x="0" y="15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/>
                  <a:ea typeface="標楷體"/>
                  <a:cs typeface="標楷體"/>
                </a:endParaRPr>
              </a:p>
            </p:txBody>
          </p:sp>
          <p:sp>
            <p:nvSpPr>
              <p:cNvPr id="168972" name="Freeform 12"/>
              <p:cNvSpPr>
                <a:spLocks/>
              </p:cNvSpPr>
              <p:nvPr/>
            </p:nvSpPr>
            <p:spPr bwMode="ltGray">
              <a:xfrm>
                <a:off x="515" y="3993"/>
                <a:ext cx="120" cy="283"/>
              </a:xfrm>
              <a:custGeom>
                <a:avLst/>
                <a:gdLst>
                  <a:gd name="T0" fmla="*/ 67 w 120"/>
                  <a:gd name="T1" fmla="*/ 229 h 283"/>
                  <a:gd name="T2" fmla="*/ 119 w 120"/>
                  <a:gd name="T3" fmla="*/ 282 h 283"/>
                  <a:gd name="T4" fmla="*/ 43 w 120"/>
                  <a:gd name="T5" fmla="*/ 32 h 283"/>
                  <a:gd name="T6" fmla="*/ 0 w 120"/>
                  <a:gd name="T7" fmla="*/ 0 h 283"/>
                  <a:gd name="T8" fmla="*/ 67 w 120"/>
                  <a:gd name="T9" fmla="*/ 22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283">
                    <a:moveTo>
                      <a:pt x="67" y="229"/>
                    </a:moveTo>
                    <a:lnTo>
                      <a:pt x="119" y="282"/>
                    </a:lnTo>
                    <a:lnTo>
                      <a:pt x="43" y="32"/>
                    </a:lnTo>
                    <a:lnTo>
                      <a:pt x="0" y="0"/>
                    </a:lnTo>
                    <a:lnTo>
                      <a:pt x="67" y="22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/>
                  <a:ea typeface="標楷體"/>
                  <a:cs typeface="標楷體"/>
                </a:endParaRPr>
              </a:p>
            </p:txBody>
          </p:sp>
          <p:sp>
            <p:nvSpPr>
              <p:cNvPr id="168973" name="Freeform 13"/>
              <p:cNvSpPr>
                <a:spLocks/>
              </p:cNvSpPr>
              <p:nvPr/>
            </p:nvSpPr>
            <p:spPr bwMode="ltGray">
              <a:xfrm>
                <a:off x="184" y="3990"/>
                <a:ext cx="125" cy="279"/>
              </a:xfrm>
              <a:custGeom>
                <a:avLst/>
                <a:gdLst>
                  <a:gd name="T0" fmla="*/ 44 w 125"/>
                  <a:gd name="T1" fmla="*/ 278 h 279"/>
                  <a:gd name="T2" fmla="*/ 124 w 125"/>
                  <a:gd name="T3" fmla="*/ 35 h 279"/>
                  <a:gd name="T4" fmla="*/ 75 w 125"/>
                  <a:gd name="T5" fmla="*/ 0 h 279"/>
                  <a:gd name="T6" fmla="*/ 0 w 125"/>
                  <a:gd name="T7" fmla="*/ 243 h 279"/>
                  <a:gd name="T8" fmla="*/ 44 w 125"/>
                  <a:gd name="T9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79">
                    <a:moveTo>
                      <a:pt x="44" y="278"/>
                    </a:moveTo>
                    <a:lnTo>
                      <a:pt x="124" y="35"/>
                    </a:lnTo>
                    <a:lnTo>
                      <a:pt x="75" y="0"/>
                    </a:lnTo>
                    <a:lnTo>
                      <a:pt x="0" y="243"/>
                    </a:lnTo>
                    <a:lnTo>
                      <a:pt x="44" y="278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/>
                  <a:ea typeface="標楷體"/>
                  <a:cs typeface="標楷體"/>
                </a:endParaRPr>
              </a:p>
            </p:txBody>
          </p:sp>
          <p:sp>
            <p:nvSpPr>
              <p:cNvPr id="168974" name="Freeform 14"/>
              <p:cNvSpPr>
                <a:spLocks/>
              </p:cNvSpPr>
              <p:nvPr/>
            </p:nvSpPr>
            <p:spPr bwMode="ltGray">
              <a:xfrm>
                <a:off x="93" y="3625"/>
                <a:ext cx="588" cy="598"/>
              </a:xfrm>
              <a:custGeom>
                <a:avLst/>
                <a:gdLst>
                  <a:gd name="T0" fmla="*/ 336 w 588"/>
                  <a:gd name="T1" fmla="*/ 0 h 598"/>
                  <a:gd name="T2" fmla="*/ 261 w 588"/>
                  <a:gd name="T3" fmla="*/ 246 h 598"/>
                  <a:gd name="T4" fmla="*/ 0 w 588"/>
                  <a:gd name="T5" fmla="*/ 244 h 598"/>
                  <a:gd name="T6" fmla="*/ 216 w 588"/>
                  <a:gd name="T7" fmla="*/ 400 h 598"/>
                  <a:gd name="T8" fmla="*/ 162 w 588"/>
                  <a:gd name="T9" fmla="*/ 565 h 598"/>
                  <a:gd name="T10" fmla="*/ 304 w 588"/>
                  <a:gd name="T11" fmla="*/ 460 h 598"/>
                  <a:gd name="T12" fmla="*/ 490 w 588"/>
                  <a:gd name="T13" fmla="*/ 597 h 598"/>
                  <a:gd name="T14" fmla="*/ 422 w 588"/>
                  <a:gd name="T15" fmla="*/ 371 h 598"/>
                  <a:gd name="T16" fmla="*/ 587 w 588"/>
                  <a:gd name="T17" fmla="*/ 246 h 598"/>
                  <a:gd name="T18" fmla="*/ 416 w 588"/>
                  <a:gd name="T19" fmla="*/ 247 h 598"/>
                  <a:gd name="T20" fmla="*/ 336 w 588"/>
                  <a:gd name="T2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8" h="598">
                    <a:moveTo>
                      <a:pt x="336" y="0"/>
                    </a:moveTo>
                    <a:lnTo>
                      <a:pt x="261" y="246"/>
                    </a:lnTo>
                    <a:lnTo>
                      <a:pt x="0" y="244"/>
                    </a:lnTo>
                    <a:lnTo>
                      <a:pt x="216" y="400"/>
                    </a:lnTo>
                    <a:lnTo>
                      <a:pt x="162" y="565"/>
                    </a:lnTo>
                    <a:lnTo>
                      <a:pt x="304" y="460"/>
                    </a:lnTo>
                    <a:lnTo>
                      <a:pt x="490" y="597"/>
                    </a:lnTo>
                    <a:lnTo>
                      <a:pt x="422" y="371"/>
                    </a:lnTo>
                    <a:lnTo>
                      <a:pt x="587" y="246"/>
                    </a:lnTo>
                    <a:lnTo>
                      <a:pt x="416" y="247"/>
                    </a:lnTo>
                    <a:lnTo>
                      <a:pt x="336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標楷體"/>
                  <a:ea typeface="標楷體"/>
                  <a:cs typeface="標楷體"/>
                </a:endParaRPr>
              </a:p>
            </p:txBody>
          </p:sp>
        </p:grpSp>
      </p:grpSp>
      <p:sp>
        <p:nvSpPr>
          <p:cNvPr id="1689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689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097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2"/>
            <a:r>
              <a:rPr lang="zh-CN" altLang="en-US" dirty="0"/>
              <a:t>第三级</a:t>
            </a:r>
            <a:endParaRPr lang="en-US" altLang="zh-CN" dirty="0"/>
          </a:p>
          <a:p>
            <a:pPr lvl="3"/>
            <a:r>
              <a:rPr lang="zh-CN" altLang="en-US" dirty="0"/>
              <a:t>第四级</a:t>
            </a:r>
            <a:endParaRPr lang="en-US" altLang="zh-CN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6897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16897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  <p:sp>
        <p:nvSpPr>
          <p:cNvPr id="1689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2B91BC-DF99-7245-81C8-CD2B7FE631B3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224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60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標楷體"/>
          <a:ea typeface="標楷體"/>
          <a:cs typeface="標楷體"/>
        </a:defRPr>
      </a:lvl1pPr>
      <a:lvl2pPr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5400">
          <a:solidFill>
            <a:schemeClr val="tx1"/>
          </a:solidFill>
          <a:latin typeface="標楷體"/>
          <a:ea typeface="標楷體"/>
          <a:cs typeface="標楷體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4800">
          <a:solidFill>
            <a:schemeClr val="tx1"/>
          </a:solidFill>
          <a:latin typeface="標楷體"/>
          <a:ea typeface="標楷體"/>
          <a:cs typeface="標楷體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4400">
          <a:solidFill>
            <a:schemeClr val="tx1"/>
          </a:solidFill>
          <a:latin typeface="標楷體"/>
          <a:ea typeface="標楷體"/>
          <a:cs typeface="標楷體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13887" y="730836"/>
            <a:ext cx="9030113" cy="13345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5400" b="1" dirty="0">
                <a:solidFill>
                  <a:srgbClr val="98432C"/>
                </a:solidFill>
                <a:effectLst>
                  <a:glow rad="165100">
                    <a:srgbClr val="E7E6E6">
                      <a:alpha val="7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TW" altLang="en-US" sz="5400" b="1" dirty="0">
                <a:solidFill>
                  <a:srgbClr val="98432C"/>
                </a:solidFill>
                <a:effectLst>
                  <a:glow rad="165100">
                    <a:srgbClr val="E7E6E6">
                      <a:alpha val="7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尊榮我的在哪裏呢</a:t>
            </a:r>
            <a:r>
              <a:rPr lang="en-US" altLang="zh-TW" sz="5400" b="1" dirty="0">
                <a:solidFill>
                  <a:srgbClr val="98432C"/>
                </a:solidFill>
                <a:effectLst>
                  <a:glow rad="165100">
                    <a:srgbClr val="E7E6E6">
                      <a:alpha val="7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br>
              <a:rPr lang="en-US" altLang="zh-CN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4153" y="5860092"/>
            <a:ext cx="3005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粗圓" pitchFamily="49" charset="-120"/>
                <a:ea typeface="文鼎粗圓" pitchFamily="49" charset="-120"/>
                <a:cs typeface="Arial" pitchFamily="34" charset="0"/>
              </a:rPr>
              <a:t> </a:t>
            </a:r>
            <a:r>
              <a:rPr lang="zh-TW" alt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粗圓" pitchFamily="49" charset="-120"/>
                <a:ea typeface="文鼎粗圓" pitchFamily="49" charset="-120"/>
                <a:cs typeface="Arial" pitchFamily="34" charset="0"/>
              </a:rPr>
              <a:t> </a:t>
            </a:r>
            <a:r>
              <a:rPr lang="zh-CN" altLang="en-US" sz="40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Arial" pitchFamily="34" charset="0"/>
              </a:rPr>
              <a:t>主日</a:t>
            </a:r>
            <a:r>
              <a:rPr lang="zh-TW" altLang="en-US" sz="40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Arial" pitchFamily="34" charset="0"/>
              </a:rPr>
              <a:t>信息</a:t>
            </a:r>
            <a:r>
              <a:rPr lang="zh-CN" altLang="en-US" sz="4000" dirty="0">
                <a:solidFill>
                  <a:srgbClr val="FFFF00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Arial" pitchFamily="34" charset="0"/>
              </a:rPr>
              <a:t> </a:t>
            </a:r>
            <a:endParaRPr lang="en-US" altLang="zh-CN" sz="4000" dirty="0">
              <a:solidFill>
                <a:srgbClr val="FFFF00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9452" y="5921647"/>
            <a:ext cx="3118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729</a:t>
            </a:r>
            <a:r>
              <a:rPr lang="en-US" altLang="zh-TW" sz="36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2018</a:t>
            </a:r>
            <a:endParaRPr lang="en-US" sz="3600" dirty="0">
              <a:solidFill>
                <a:prstClr val="white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776191" y="3081648"/>
            <a:ext cx="7125104" cy="9936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400" dirty="0">
                <a:solidFill>
                  <a:srgbClr val="993300"/>
                </a:solidFill>
                <a:effectLst>
                  <a:glow rad="127000">
                    <a:srgbClr val="E7E6E6">
                      <a:alpha val="40000"/>
                    </a:srgbClr>
                  </a:glow>
                </a:effectLst>
                <a:latin typeface="華康榜書體 Std W8" panose="03000800000000000000" pitchFamily="66" charset="-120"/>
                <a:ea typeface="華康榜書體 Std W8" panose="03000800000000000000" pitchFamily="66" charset="-120"/>
              </a:rPr>
              <a:t>《</a:t>
            </a:r>
            <a:r>
              <a:rPr lang="zh-TW" altLang="en-US" sz="4400" dirty="0">
                <a:solidFill>
                  <a:srgbClr val="993300"/>
                </a:solidFill>
                <a:effectLst>
                  <a:glow rad="127000">
                    <a:srgbClr val="E7E6E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榜書體 Std W8" panose="03000800000000000000" pitchFamily="66" charset="-120"/>
                <a:ea typeface="華康榜書體 Std W8" panose="03000800000000000000" pitchFamily="66" charset="-120"/>
              </a:rPr>
              <a:t>瑪拉基書</a:t>
            </a:r>
            <a:r>
              <a:rPr lang="zh-CN" altLang="en-US" sz="4400" dirty="0">
                <a:solidFill>
                  <a:srgbClr val="993300"/>
                </a:solidFill>
                <a:effectLst>
                  <a:glow rad="127000">
                    <a:srgbClr val="E7E6E6">
                      <a:alpha val="40000"/>
                    </a:srgbClr>
                  </a:glow>
                </a:effectLst>
                <a:latin typeface="華康榜書體 Std W8" panose="03000800000000000000" pitchFamily="66" charset="-120"/>
                <a:ea typeface="華康榜書體 Std W8" panose="03000800000000000000" pitchFamily="66" charset="-120"/>
              </a:rPr>
              <a:t> </a:t>
            </a:r>
            <a:r>
              <a:rPr lang="en-US" altLang="zh-CN" sz="4400" dirty="0">
                <a:solidFill>
                  <a:srgbClr val="993300"/>
                </a:solidFill>
                <a:effectLst>
                  <a:glow rad="127000">
                    <a:srgbClr val="E7E6E6">
                      <a:alpha val="40000"/>
                    </a:srgbClr>
                  </a:glow>
                </a:effectLst>
                <a:latin typeface="華康榜書體 Std W8" panose="03000800000000000000" pitchFamily="66" charset="-120"/>
                <a:ea typeface="華康榜書體 Std W8" panose="03000800000000000000" pitchFamily="66" charset="-120"/>
              </a:rPr>
              <a:t>1:6-14</a:t>
            </a:r>
            <a:r>
              <a:rPr lang="en-US" altLang="zh-CN" sz="4400" b="1" dirty="0">
                <a:solidFill>
                  <a:srgbClr val="993300"/>
                </a:solidFill>
                <a:effectLst>
                  <a:glow rad="127000">
                    <a:srgbClr val="E7E6E6">
                      <a:alpha val="40000"/>
                    </a:srgbClr>
                  </a:glow>
                </a:effectLst>
                <a:latin typeface="華康榜書體 Std W8" panose="03000800000000000000" pitchFamily="66" charset="-120"/>
                <a:ea typeface="華康榜書體 Std W8" panose="03000800000000000000" pitchFamily="66" charset="-120"/>
              </a:rPr>
              <a:t>》</a:t>
            </a:r>
            <a:endParaRPr lang="en-US" altLang="zh-CN" sz="3600" b="1" dirty="0">
              <a:solidFill>
                <a:srgbClr val="993300"/>
              </a:solidFill>
              <a:effectLst>
                <a:glow rad="127000">
                  <a:srgbClr val="E7E6E6">
                    <a:alpha val="40000"/>
                  </a:srgbClr>
                </a:glow>
              </a:effectLst>
              <a:latin typeface="華康榜書體 Std W8" panose="03000800000000000000" pitchFamily="66" charset="-120"/>
              <a:ea typeface="華康榜書體 Std W8" panose="03000800000000000000" pitchFamily="66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799" y="4290579"/>
            <a:ext cx="2738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002060"/>
                </a:solidFill>
                <a:effectLst>
                  <a:glow rad="127000">
                    <a:prstClr val="white">
                      <a:alpha val="40000"/>
                    </a:prstClr>
                  </a:glow>
                </a:effectLst>
                <a:latin typeface="華康宗楷體 Std W7" pitchFamily="66" charset="-120"/>
                <a:ea typeface="華康宗楷體 Std W7" pitchFamily="66" charset="-120"/>
              </a:rPr>
              <a:t>許學舜 </a:t>
            </a:r>
            <a:r>
              <a:rPr lang="zh-CN" altLang="en-US" sz="3200" dirty="0">
                <a:solidFill>
                  <a:srgbClr val="002060"/>
                </a:solidFill>
                <a:effectLst>
                  <a:glow rad="127000">
                    <a:prstClr val="white">
                      <a:alpha val="40000"/>
                    </a:prstClr>
                  </a:glow>
                </a:effectLst>
                <a:latin typeface="華康宗楷體 Std W7" pitchFamily="66" charset="-120"/>
                <a:ea typeface="華康宗楷體 Std W7" pitchFamily="66" charset="-120"/>
              </a:rPr>
              <a:t>長老</a:t>
            </a:r>
            <a:endParaRPr lang="en-US" sz="3200" dirty="0">
              <a:solidFill>
                <a:srgbClr val="002060"/>
              </a:solidFill>
              <a:effectLst>
                <a:glow rad="127000">
                  <a:prstClr val="white">
                    <a:alpha val="4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326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t"/>
          <a:lstStyle/>
          <a:p>
            <a:pPr marL="0" indent="0">
              <a:buNone/>
            </a:pPr>
            <a:r>
              <a:rPr lang="en-US" b="1" baseline="30000" dirty="0"/>
              <a:t>7 </a:t>
            </a:r>
            <a:r>
              <a:rPr lang="en-US" dirty="0"/>
              <a:t>你們將汙穢的食物獻在我的壇上，且說：『我們在何事上汙穢你呢？』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因你們說，耶和華的桌子是可藐視的。 </a:t>
            </a:r>
            <a:r>
              <a:rPr lang="en-US" b="1" baseline="30000" dirty="0">
                <a:solidFill>
                  <a:schemeClr val="tx1">
                    <a:alpha val="0"/>
                  </a:schemeClr>
                </a:solidFill>
              </a:rPr>
              <a:t>8 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你們將瞎眼的獻為祭物，這不為惡嗎？將瘸腿的、有病的獻上，這不為惡嗎？</a:t>
            </a:r>
          </a:p>
          <a:p>
            <a:pPr marL="0" indent="0">
              <a:buNone/>
            </a:pPr>
            <a:r>
              <a:rPr lang="en-US" sz="4400" b="1" dirty="0"/>
              <a:t>					-瑪 1:</a:t>
            </a:r>
            <a:r>
              <a:rPr lang="en-US" altLang="zh-TW" sz="4400" b="1" dirty="0"/>
              <a:t>7-8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502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t"/>
          <a:lstStyle/>
          <a:p>
            <a:pPr marL="0" indent="0">
              <a:buNone/>
            </a:pPr>
            <a:r>
              <a:rPr lang="en-US" b="1" baseline="30000" dirty="0">
                <a:solidFill>
                  <a:schemeClr val="tx1">
                    <a:alpha val="30000"/>
                  </a:schemeClr>
                </a:solidFill>
              </a:rPr>
              <a:t>7 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你們將汙穢的食物獻在我的壇上，且說：『我們在何事上汙穢你呢？』</a:t>
            </a:r>
            <a:r>
              <a:rPr lang="en-US" dirty="0"/>
              <a:t>因你們說，耶和華的桌子是可藐視的。 </a:t>
            </a:r>
            <a:r>
              <a:rPr lang="en-US" b="1" baseline="30000" dirty="0"/>
              <a:t>8 </a:t>
            </a:r>
            <a:r>
              <a:rPr lang="en-US" dirty="0"/>
              <a:t>你們將瞎眼的獻為祭物，這不為惡嗎？將瘸腿的、有病的獻上，這不為惡嗎？</a:t>
            </a:r>
          </a:p>
          <a:p>
            <a:pPr marL="0" indent="0">
              <a:buNone/>
            </a:pPr>
            <a:r>
              <a:rPr lang="en-US" sz="4400" b="1" dirty="0"/>
              <a:t>					-瑪 1:</a:t>
            </a:r>
            <a:r>
              <a:rPr lang="en-US" altLang="zh-TW" sz="4400" b="1" dirty="0"/>
              <a:t>7-8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59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>
                <a:solidFill>
                  <a:schemeClr val="tx1">
                    <a:alpha val="30000"/>
                  </a:schemeClr>
                </a:solidFill>
              </a:rPr>
              <a:t>8 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你們將瞎眼的獻為祭物，這不為惡嗎？將瘸腿的、有病的獻上，這不為惡嗎？</a:t>
            </a:r>
            <a:r>
              <a:rPr lang="en-US" dirty="0"/>
              <a:t>你獻給你的省長，他豈喜悅你，豈能看你的情面嗎？這是萬軍之耶和華說的。  </a:t>
            </a:r>
            <a:r>
              <a:rPr lang="is-IS" dirty="0"/>
              <a:t>					</a:t>
            </a:r>
          </a:p>
          <a:p>
            <a:pPr marL="0" indent="0">
              <a:buNone/>
            </a:pPr>
            <a:r>
              <a:rPr lang="is-IS" sz="4400" b="1" dirty="0"/>
              <a:t>					</a:t>
            </a:r>
            <a:r>
              <a:rPr lang="en-US" sz="4400" b="1" dirty="0"/>
              <a:t>-瑪 1:</a:t>
            </a:r>
            <a:r>
              <a:rPr lang="en-US" altLang="zh-TW" sz="4400" b="1" dirty="0"/>
              <a:t>8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4863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現在我勸你們懇求神，他好施恩於我們！這妄獻的事既由你們經手，他豈能看你們的情面嗎？這是萬軍之耶和華說的。 </a:t>
            </a:r>
            <a:r>
              <a:rPr lang="is-IS" dirty="0"/>
              <a:t>				</a:t>
            </a:r>
          </a:p>
          <a:p>
            <a:pPr marL="0" indent="0">
              <a:buNone/>
            </a:pPr>
            <a:r>
              <a:rPr lang="is-IS" sz="4400" b="1" dirty="0"/>
              <a:t>					</a:t>
            </a:r>
            <a:r>
              <a:rPr lang="en-US" sz="4400" b="1" dirty="0"/>
              <a:t>-瑪 1:</a:t>
            </a:r>
            <a:r>
              <a:rPr lang="en-US" altLang="zh-TW" sz="4400" b="1" dirty="0"/>
              <a:t>9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423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48"/>
            <a:ext cx="7884368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因為你的財寶在哪裡，</a:t>
            </a:r>
          </a:p>
          <a:p>
            <a:pPr marL="0" indent="0">
              <a:buNone/>
            </a:pPr>
            <a:r>
              <a:rPr lang="en-US" dirty="0"/>
              <a:t>你的心也在那裡。 </a:t>
            </a:r>
            <a:r>
              <a:rPr lang="is-IS" sz="4400" b="1" dirty="0"/>
              <a:t>		</a:t>
            </a:r>
            <a:r>
              <a:rPr lang="en-US" sz="4400" b="1" dirty="0"/>
              <a:t>		-</a:t>
            </a:r>
            <a:r>
              <a:rPr lang="zh-TW" altLang="en-US" sz="4400" b="1" dirty="0"/>
              <a:t>太</a:t>
            </a:r>
            <a:r>
              <a:rPr lang="en-US" sz="4400" b="1" dirty="0"/>
              <a:t> </a:t>
            </a:r>
            <a:r>
              <a:rPr lang="en-US" altLang="zh-TW" sz="4400" b="1" dirty="0"/>
              <a:t>6</a:t>
            </a:r>
            <a:r>
              <a:rPr lang="en-US" sz="4400" b="1" dirty="0"/>
              <a:t>:</a:t>
            </a:r>
            <a:r>
              <a:rPr lang="en-US" altLang="zh-TW" sz="4400" b="1" dirty="0"/>
              <a:t>21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9066025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>
                <a:solidFill>
                  <a:schemeClr val="tx1">
                    <a:alpha val="30000"/>
                  </a:schemeClr>
                </a:solidFill>
              </a:rPr>
              <a:t>8 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你們將瞎眼的獻為祭物，這不為惡嗎？將瘸腿的、有病的獻上，這不為惡嗎？</a:t>
            </a:r>
            <a:r>
              <a:rPr lang="en-US" dirty="0"/>
              <a:t>你獻給你的省長，他豈喜悅你，豈能看你的情面嗎？這是萬軍之耶和華說的。  </a:t>
            </a:r>
            <a:r>
              <a:rPr lang="is-IS" dirty="0"/>
              <a:t>					</a:t>
            </a:r>
          </a:p>
          <a:p>
            <a:pPr marL="0" indent="0">
              <a:buNone/>
            </a:pPr>
            <a:r>
              <a:rPr lang="is-IS" sz="4400" b="1" dirty="0"/>
              <a:t>					</a:t>
            </a:r>
            <a:r>
              <a:rPr lang="en-US" sz="4400" b="1" dirty="0"/>
              <a:t>-瑪 1:</a:t>
            </a:r>
            <a:r>
              <a:rPr lang="en-US" altLang="zh-TW" sz="4400" b="1" dirty="0"/>
              <a:t>8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735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zh-CHT" altLang="en-US" dirty="0">
                <a:solidFill>
                  <a:schemeClr val="tx1">
                    <a:alpha val="30000"/>
                  </a:schemeClr>
                </a:solidFill>
              </a:rPr>
              <a:t>「藐視我名的祭司啊，萬軍之耶和華對你們說：</a:t>
            </a:r>
            <a:r>
              <a:rPr lang="en-US" altLang="zh-CHT" dirty="0">
                <a:solidFill>
                  <a:schemeClr val="tx1">
                    <a:alpha val="30000"/>
                  </a:schemeClr>
                </a:solidFill>
              </a:rPr>
              <a:t>『</a:t>
            </a:r>
            <a:r>
              <a:rPr lang="zh-CHT" altLang="en-US" dirty="0">
                <a:solidFill>
                  <a:schemeClr val="tx1">
                    <a:alpha val="30000"/>
                  </a:schemeClr>
                </a:solidFill>
              </a:rPr>
              <a:t>兒子尊敬父親，僕人敬畏主人。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我既為父親，尊敬我的在哪裡呢？我既為主人，敬畏我的在哪裡呢？』</a:t>
            </a:r>
            <a:r>
              <a:rPr lang="en-US" dirty="0"/>
              <a:t>你們卻說：『我們在何事上藐視你的名呢？』 </a:t>
            </a:r>
            <a:r>
              <a:rPr lang="is-IS" dirty="0"/>
              <a:t>					</a:t>
            </a:r>
            <a:r>
              <a:rPr lang="en-US" sz="4400" b="1" dirty="0"/>
              <a:t>-瑪 1:</a:t>
            </a:r>
            <a:r>
              <a:rPr lang="en-US" altLang="zh-TW" sz="4400" b="1" dirty="0"/>
              <a:t>6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074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t"/>
          <a:lstStyle/>
          <a:p>
            <a:pPr marL="0" indent="0">
              <a:buNone/>
            </a:pPr>
            <a:r>
              <a:rPr lang="en-US" b="1" baseline="30000" dirty="0"/>
              <a:t>7 </a:t>
            </a:r>
            <a:r>
              <a:rPr lang="en-US" dirty="0"/>
              <a:t>你們將汙穢的食物獻在我的壇上，且說：『我們在何事上汙穢你呢？』因你們說，耶和華的桌子是可藐視的。 </a:t>
            </a:r>
            <a:r>
              <a:rPr lang="en-US" b="1" baseline="30000" dirty="0"/>
              <a:t>8 </a:t>
            </a:r>
            <a:r>
              <a:rPr lang="en-US" dirty="0"/>
              <a:t>你們將瞎眼的獻為祭物，</a:t>
            </a:r>
            <a:r>
              <a:rPr lang="en-US" u="sng" dirty="0">
                <a:solidFill>
                  <a:srgbClr val="FFFF00"/>
                </a:solidFill>
              </a:rPr>
              <a:t>這不為惡嗎</a:t>
            </a:r>
            <a:r>
              <a:rPr lang="en-US" dirty="0"/>
              <a:t>？將瘸腿的、有病的獻上，</a:t>
            </a:r>
            <a:r>
              <a:rPr lang="en-US" u="sng" dirty="0">
                <a:solidFill>
                  <a:srgbClr val="FFFF00"/>
                </a:solidFill>
              </a:rPr>
              <a:t>這不為惡嗎</a:t>
            </a:r>
            <a:r>
              <a:rPr lang="en-US" dirty="0"/>
              <a:t>？</a:t>
            </a:r>
          </a:p>
          <a:p>
            <a:pPr marL="0" indent="0">
              <a:buNone/>
            </a:pPr>
            <a:r>
              <a:rPr lang="en-US" sz="4400" b="1" dirty="0"/>
              <a:t>					-瑪 1:</a:t>
            </a:r>
            <a:r>
              <a:rPr lang="en-US" altLang="zh-TW" sz="4400" b="1" dirty="0"/>
              <a:t>7-8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506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r>
              <a:rPr lang="zh-TW" altLang="en-US" b="0" i="0" u="sng" dirty="0"/>
              <a:t>值得深思的問題：</a:t>
            </a:r>
            <a:endParaRPr lang="en-US" b="0" i="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FF00"/>
                </a:solidFill>
              </a:rPr>
              <a:t>1. </a:t>
            </a:r>
            <a:r>
              <a:rPr lang="zh-TW" altLang="en-US" dirty="0">
                <a:solidFill>
                  <a:srgbClr val="FFFF00"/>
                </a:solidFill>
              </a:rPr>
              <a:t>為什麼您要向</a:t>
            </a:r>
            <a:r>
              <a:rPr lang="en-US" altLang="zh-TW" dirty="0">
                <a:solidFill>
                  <a:srgbClr val="FFFF00"/>
                </a:solidFill>
              </a:rPr>
              <a:t> </a:t>
            </a:r>
            <a:r>
              <a:rPr lang="zh-TW" altLang="en-US" dirty="0">
                <a:solidFill>
                  <a:srgbClr val="FFFF00"/>
                </a:solidFill>
              </a:rPr>
              <a:t>神獻上您</a:t>
            </a:r>
            <a:r>
              <a:rPr lang="en-US" dirty="0">
                <a:solidFill>
                  <a:srgbClr val="FFFF00"/>
                </a:solidFill>
              </a:rPr>
              <a:t>的罪，而不是</a:t>
            </a:r>
            <a:r>
              <a:rPr lang="zh-TW" altLang="en-US" dirty="0">
                <a:solidFill>
                  <a:srgbClr val="FFFF00"/>
                </a:solidFill>
              </a:rPr>
              <a:t>您</a:t>
            </a:r>
            <a:r>
              <a:rPr lang="en-US" dirty="0">
                <a:solidFill>
                  <a:srgbClr val="FFFF00"/>
                </a:solidFill>
              </a:rPr>
              <a:t>的財富</a:t>
            </a:r>
            <a:r>
              <a:rPr lang="zh-TW" altLang="en-US" dirty="0">
                <a:solidFill>
                  <a:srgbClr val="FFFF00"/>
                </a:solidFill>
              </a:rPr>
              <a:t>呢</a:t>
            </a:r>
            <a:r>
              <a:rPr lang="en-US" dirty="0">
                <a:solidFill>
                  <a:srgbClr val="FFFF00"/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5739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r>
              <a:rPr lang="zh-TW" altLang="en-US" b="0" i="0" u="sng" dirty="0"/>
              <a:t>值得深思的問題：</a:t>
            </a:r>
            <a:endParaRPr lang="en-US" b="0" i="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dirty="0"/>
              <a:t>1. </a:t>
            </a:r>
            <a:r>
              <a:rPr lang="zh-TW" altLang="en-US" sz="4400" dirty="0"/>
              <a:t>為什麼您要向神獻上您</a:t>
            </a:r>
            <a:r>
              <a:rPr lang="en-US" sz="4400" dirty="0"/>
              <a:t>的罪，而不是</a:t>
            </a:r>
            <a:r>
              <a:rPr lang="zh-TW" altLang="en-US" sz="4400" dirty="0"/>
              <a:t>您</a:t>
            </a:r>
            <a:r>
              <a:rPr lang="en-US" sz="4400" dirty="0"/>
              <a:t>的財富</a:t>
            </a:r>
            <a:r>
              <a:rPr lang="zh-TW" altLang="en-US" sz="4400" dirty="0"/>
              <a:t>呢</a:t>
            </a:r>
            <a:r>
              <a:rPr lang="en-US" sz="4400" dirty="0"/>
              <a:t>？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FF00"/>
                </a:solidFill>
              </a:rPr>
              <a:t>2. </a:t>
            </a:r>
            <a:r>
              <a:rPr lang="zh-TW" altLang="en-US" dirty="0">
                <a:solidFill>
                  <a:srgbClr val="FFFF00"/>
                </a:solidFill>
              </a:rPr>
              <a:t>您</a:t>
            </a:r>
            <a:r>
              <a:rPr lang="en-US" dirty="0">
                <a:solidFill>
                  <a:srgbClr val="FFFF00"/>
                </a:solidFill>
              </a:rPr>
              <a:t>怎麼能高興</a:t>
            </a:r>
            <a:r>
              <a:rPr lang="zh-TW" altLang="en-US" dirty="0">
                <a:solidFill>
                  <a:srgbClr val="FFFF00"/>
                </a:solidFill>
              </a:rPr>
              <a:t>的領受</a:t>
            </a:r>
            <a:r>
              <a:rPr lang="en-US" dirty="0">
                <a:solidFill>
                  <a:srgbClr val="FFFF00"/>
                </a:solidFill>
              </a:rPr>
              <a:t>來自神</a:t>
            </a:r>
            <a:r>
              <a:rPr lang="zh-TW" altLang="en-US" dirty="0">
                <a:solidFill>
                  <a:srgbClr val="FFFF00"/>
                </a:solidFill>
              </a:rPr>
              <a:t>的一切</a:t>
            </a:r>
            <a:r>
              <a:rPr lang="en-US" dirty="0">
                <a:solidFill>
                  <a:srgbClr val="FFFF00"/>
                </a:solidFill>
              </a:rPr>
              <a:t>，</a:t>
            </a:r>
            <a:r>
              <a:rPr lang="zh-TW" altLang="en-US" dirty="0">
                <a:solidFill>
                  <a:srgbClr val="FFFF00"/>
                </a:solidFill>
              </a:rPr>
              <a:t>卻</a:t>
            </a:r>
            <a:r>
              <a:rPr lang="en-US" dirty="0">
                <a:solidFill>
                  <a:srgbClr val="FFFF00"/>
                </a:solidFill>
              </a:rPr>
              <a:t>不樂意給神</a:t>
            </a:r>
            <a:r>
              <a:rPr lang="zh-TW" altLang="en-US" dirty="0">
                <a:solidFill>
                  <a:srgbClr val="FFFF00"/>
                </a:solidFill>
              </a:rPr>
              <a:t>您的部份呢</a:t>
            </a:r>
            <a:r>
              <a:rPr lang="en-US" dirty="0">
                <a:solidFill>
                  <a:srgbClr val="FFFF00"/>
                </a:solidFill>
              </a:rPr>
              <a:t>？  </a:t>
            </a:r>
          </a:p>
        </p:txBody>
      </p:sp>
    </p:spTree>
    <p:extLst>
      <p:ext uri="{BB962C8B-B14F-4D97-AF65-F5344CB8AC3E}">
        <p14:creationId xmlns:p14="http://schemas.microsoft.com/office/powerpoint/2010/main" val="39902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348880"/>
            <a:ext cx="7772400" cy="1143000"/>
          </a:xfrm>
        </p:spPr>
        <p:txBody>
          <a:bodyPr anchor="t"/>
          <a:lstStyle/>
          <a:p>
            <a:r>
              <a:rPr lang="zh-TW" altLang="en-US" i="0" dirty="0">
                <a:solidFill>
                  <a:schemeClr val="tx1"/>
                </a:solidFill>
                <a:effectLst/>
              </a:rPr>
              <a:t>尊</a:t>
            </a:r>
            <a:r>
              <a:rPr lang="en-US" i="0" dirty="0">
                <a:solidFill>
                  <a:schemeClr val="tx1"/>
                </a:solidFill>
                <a:effectLst/>
              </a:rPr>
              <a:t>榮</a:t>
            </a:r>
            <a:r>
              <a:rPr lang="zh-TW" altLang="en-US" i="0" dirty="0">
                <a:solidFill>
                  <a:schemeClr val="tx1"/>
                </a:solidFill>
                <a:effectLst/>
              </a:rPr>
              <a:t>我的在哪裡</a:t>
            </a:r>
            <a:r>
              <a:rPr lang="en-US" b="0" i="0" dirty="0">
                <a:solidFill>
                  <a:schemeClr val="tx1"/>
                </a:solidFill>
                <a:effectLst/>
              </a:rPr>
              <a:t>呢？</a:t>
            </a:r>
            <a:br>
              <a:rPr lang="en-US" i="0" dirty="0">
                <a:solidFill>
                  <a:schemeClr val="tx1"/>
                </a:solidFill>
                <a:effectLst/>
              </a:rPr>
            </a:br>
            <a:r>
              <a:rPr lang="en-US" sz="4800" b="0" i="0" dirty="0">
                <a:effectLst/>
              </a:rPr>
              <a:t>-瑪 1:</a:t>
            </a:r>
            <a:r>
              <a:rPr lang="en-US" altLang="zh-TW" sz="4800" b="0" i="0" dirty="0">
                <a:effectLst/>
              </a:rPr>
              <a:t>6</a:t>
            </a:r>
            <a:r>
              <a:rPr lang="en-US" sz="4800" b="0" i="0" dirty="0">
                <a:effectLst/>
              </a:rPr>
              <a:t>-</a:t>
            </a:r>
            <a:r>
              <a:rPr lang="en-US" altLang="zh-TW" sz="4800" b="0" i="0" dirty="0">
                <a:effectLst/>
              </a:rPr>
              <a:t>14</a:t>
            </a:r>
            <a:endParaRPr lang="en-US" sz="4800" i="0" dirty="0"/>
          </a:p>
        </p:txBody>
      </p:sp>
    </p:spTree>
    <p:extLst>
      <p:ext uri="{BB962C8B-B14F-4D97-AF65-F5344CB8AC3E}">
        <p14:creationId xmlns:p14="http://schemas.microsoft.com/office/powerpoint/2010/main" val="117959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r>
              <a:rPr lang="zh-TW" altLang="en-US" b="0" i="0" u="sng" dirty="0"/>
              <a:t>值得深思的問題：</a:t>
            </a:r>
            <a:endParaRPr lang="en-US" b="0" i="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dirty="0"/>
              <a:t>2. </a:t>
            </a:r>
            <a:r>
              <a:rPr lang="zh-TW" altLang="en-US" sz="4400" dirty="0"/>
              <a:t>您</a:t>
            </a:r>
            <a:r>
              <a:rPr lang="en-US" sz="4400" dirty="0"/>
              <a:t>怎麼能高興</a:t>
            </a:r>
            <a:r>
              <a:rPr lang="zh-TW" altLang="en-US" sz="4400" dirty="0"/>
              <a:t>的領受</a:t>
            </a:r>
            <a:r>
              <a:rPr lang="en-US" sz="4400" dirty="0"/>
              <a:t>來自 神</a:t>
            </a:r>
            <a:r>
              <a:rPr lang="zh-TW" altLang="en-US" sz="4400" dirty="0"/>
              <a:t>的一切</a:t>
            </a:r>
            <a:r>
              <a:rPr lang="en-US" sz="4400" dirty="0"/>
              <a:t>，</a:t>
            </a:r>
            <a:r>
              <a:rPr lang="zh-TW" altLang="en-US" sz="4400" dirty="0"/>
              <a:t>卻</a:t>
            </a:r>
            <a:r>
              <a:rPr lang="en-US" sz="4400" dirty="0"/>
              <a:t>不樂意給神</a:t>
            </a:r>
            <a:r>
              <a:rPr lang="zh-TW" altLang="en-US" sz="4400" dirty="0"/>
              <a:t>您的部份呢</a:t>
            </a:r>
            <a:r>
              <a:rPr lang="en-US" sz="4400" dirty="0"/>
              <a:t>？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FF00"/>
                </a:solidFill>
              </a:rPr>
              <a:t>3.</a:t>
            </a:r>
            <a:r>
              <a:rPr lang="zh-TW" altLang="en-US" dirty="0">
                <a:solidFill>
                  <a:srgbClr val="FFFF00"/>
                </a:solidFill>
              </a:rPr>
              <a:t>您是</a:t>
            </a:r>
            <a:r>
              <a:rPr lang="en-US" dirty="0">
                <a:solidFill>
                  <a:srgbClr val="FFFF00"/>
                </a:solidFill>
              </a:rPr>
              <a:t>願意</a:t>
            </a:r>
            <a:r>
              <a:rPr lang="zh-TW" altLang="en-US" dirty="0">
                <a:solidFill>
                  <a:srgbClr val="FFFF00"/>
                </a:solidFill>
              </a:rPr>
              <a:t>將神賜給您的錢財奉獻</a:t>
            </a:r>
            <a:r>
              <a:rPr lang="en-US" dirty="0">
                <a:solidFill>
                  <a:srgbClr val="FFFF00"/>
                </a:solidFill>
              </a:rPr>
              <a:t>給神</a:t>
            </a:r>
            <a:r>
              <a:rPr lang="zh-TW" altLang="en-US" dirty="0">
                <a:solidFill>
                  <a:srgbClr val="FFFF00"/>
                </a:solidFill>
              </a:rPr>
              <a:t>呢？還是將</a:t>
            </a:r>
            <a:r>
              <a:rPr lang="en-US" dirty="0">
                <a:solidFill>
                  <a:srgbClr val="FFFF00"/>
                </a:solidFill>
              </a:rPr>
              <a:t>錢</a:t>
            </a:r>
            <a:r>
              <a:rPr lang="zh-TW" altLang="en-US" dirty="0">
                <a:solidFill>
                  <a:srgbClr val="FFFF00"/>
                </a:solidFill>
              </a:rPr>
              <a:t>財</a:t>
            </a:r>
            <a:r>
              <a:rPr lang="en-US" dirty="0">
                <a:solidFill>
                  <a:srgbClr val="FFFF00"/>
                </a:solidFill>
              </a:rPr>
              <a:t>存起來</a:t>
            </a:r>
            <a:r>
              <a:rPr lang="zh-TW" altLang="en-US" dirty="0">
                <a:solidFill>
                  <a:srgbClr val="FFFF00"/>
                </a:solidFill>
              </a:rPr>
              <a:t>，以後發現無用而後悔萬分呢</a:t>
            </a:r>
            <a:r>
              <a:rPr lang="en-US" dirty="0">
                <a:solidFill>
                  <a:srgbClr val="FFFF00"/>
                </a:solidFill>
              </a:rPr>
              <a:t>？   </a:t>
            </a:r>
          </a:p>
        </p:txBody>
      </p:sp>
    </p:spTree>
    <p:extLst>
      <p:ext uri="{BB962C8B-B14F-4D97-AF65-F5344CB8AC3E}">
        <p14:creationId xmlns:p14="http://schemas.microsoft.com/office/powerpoint/2010/main" val="5879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r>
              <a:rPr lang="zh-TW" altLang="en-US" b="0" i="0" u="sng" dirty="0"/>
              <a:t>值得深思的問題：</a:t>
            </a:r>
            <a:endParaRPr lang="en-US" b="0" i="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dirty="0"/>
              <a:t>3.</a:t>
            </a:r>
            <a:r>
              <a:rPr lang="zh-TW" altLang="en-US" sz="4400" dirty="0"/>
              <a:t>您是</a:t>
            </a:r>
            <a:r>
              <a:rPr lang="en-US" sz="4400" dirty="0"/>
              <a:t>願意</a:t>
            </a:r>
            <a:r>
              <a:rPr lang="zh-TW" altLang="en-US" sz="4400" dirty="0"/>
              <a:t>將神賜給您的錢財奉獻</a:t>
            </a:r>
            <a:r>
              <a:rPr lang="en-US" sz="4400" dirty="0"/>
              <a:t>給神</a:t>
            </a:r>
            <a:r>
              <a:rPr lang="zh-TW" altLang="en-US" sz="4400" dirty="0"/>
              <a:t>呢？還是將</a:t>
            </a:r>
            <a:r>
              <a:rPr lang="en-US" sz="4400" dirty="0"/>
              <a:t>錢</a:t>
            </a:r>
            <a:r>
              <a:rPr lang="zh-TW" altLang="en-US" sz="4400" dirty="0"/>
              <a:t>財</a:t>
            </a:r>
            <a:r>
              <a:rPr lang="en-US" sz="4400" dirty="0"/>
              <a:t>存起來</a:t>
            </a:r>
            <a:r>
              <a:rPr lang="zh-TW" altLang="en-US" sz="4400" dirty="0"/>
              <a:t>，以後發現無用而後悔萬分呢</a:t>
            </a:r>
            <a:r>
              <a:rPr lang="en-US" sz="4400" dirty="0"/>
              <a:t>？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FF00"/>
                </a:solidFill>
              </a:rPr>
              <a:t>4.</a:t>
            </a:r>
            <a:r>
              <a:rPr lang="zh-TW" altLang="en-US" dirty="0">
                <a:solidFill>
                  <a:srgbClr val="FFFF00"/>
                </a:solidFill>
              </a:rPr>
              <a:t>既然</a:t>
            </a:r>
            <a:r>
              <a:rPr lang="en-US" dirty="0">
                <a:solidFill>
                  <a:srgbClr val="FFFF00"/>
                </a:solidFill>
              </a:rPr>
              <a:t>耶穌不是個跛腳</a:t>
            </a:r>
            <a:r>
              <a:rPr lang="zh-TW" altLang="en-US" dirty="0">
                <a:solidFill>
                  <a:srgbClr val="FFFF00"/>
                </a:solidFill>
              </a:rPr>
              <a:t>有殘疾</a:t>
            </a:r>
            <a:r>
              <a:rPr lang="en-US" dirty="0">
                <a:solidFill>
                  <a:srgbClr val="FFFF00"/>
                </a:solidFill>
              </a:rPr>
              <a:t>的</a:t>
            </a:r>
            <a:r>
              <a:rPr lang="zh-TW" altLang="en-US" dirty="0">
                <a:solidFill>
                  <a:srgbClr val="FFFF00"/>
                </a:solidFill>
              </a:rPr>
              <a:t>祭物</a:t>
            </a:r>
            <a:r>
              <a:rPr lang="en-US" dirty="0">
                <a:solidFill>
                  <a:srgbClr val="FFFF00"/>
                </a:solidFill>
              </a:rPr>
              <a:t>，為什麼</a:t>
            </a:r>
            <a:r>
              <a:rPr lang="zh-TW" altLang="en-US" dirty="0">
                <a:solidFill>
                  <a:srgbClr val="FFFF00"/>
                </a:solidFill>
              </a:rPr>
              <a:t>您</a:t>
            </a:r>
            <a:r>
              <a:rPr lang="en-US" dirty="0">
                <a:solidFill>
                  <a:srgbClr val="FFFF00"/>
                </a:solidFill>
              </a:rPr>
              <a:t>會認為，</a:t>
            </a:r>
            <a:r>
              <a:rPr lang="zh-TW" altLang="en-US" dirty="0">
                <a:solidFill>
                  <a:srgbClr val="FFFF00"/>
                </a:solidFill>
              </a:rPr>
              <a:t>祂要</a:t>
            </a:r>
            <a:r>
              <a:rPr lang="en-US" dirty="0">
                <a:solidFill>
                  <a:srgbClr val="FFFF00"/>
                </a:solidFill>
              </a:rPr>
              <a:t>一個跛腳</a:t>
            </a:r>
            <a:r>
              <a:rPr lang="zh-TW" altLang="en-US" dirty="0">
                <a:solidFill>
                  <a:srgbClr val="FFFF00"/>
                </a:solidFill>
              </a:rPr>
              <a:t>有殘疾</a:t>
            </a:r>
            <a:r>
              <a:rPr lang="en-US" dirty="0">
                <a:solidFill>
                  <a:srgbClr val="FFFF00"/>
                </a:solidFill>
              </a:rPr>
              <a:t>的</a:t>
            </a:r>
            <a:r>
              <a:rPr lang="zh-TW" altLang="en-US" dirty="0">
                <a:solidFill>
                  <a:srgbClr val="FFFF00"/>
                </a:solidFill>
              </a:rPr>
              <a:t>祭物呢</a:t>
            </a:r>
            <a:r>
              <a:rPr lang="en-US" dirty="0">
                <a:solidFill>
                  <a:srgbClr val="FFFF00"/>
                </a:solidFill>
              </a:rPr>
              <a:t>？    </a:t>
            </a:r>
          </a:p>
        </p:txBody>
      </p:sp>
    </p:spTree>
    <p:extLst>
      <p:ext uri="{BB962C8B-B14F-4D97-AF65-F5344CB8AC3E}">
        <p14:creationId xmlns:p14="http://schemas.microsoft.com/office/powerpoint/2010/main" val="165797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t"/>
          <a:lstStyle/>
          <a:p>
            <a:pPr marL="0" indent="0">
              <a:buNone/>
            </a:pPr>
            <a:r>
              <a:rPr lang="en-US" b="1" baseline="30000" dirty="0"/>
              <a:t>7 </a:t>
            </a:r>
            <a:r>
              <a:rPr lang="en-US" dirty="0"/>
              <a:t>你們將汙穢的食物獻在我的壇上，且說：『我們在何事上汙穢你呢？』因你們說，耶和華的桌子是可藐視的。 </a:t>
            </a:r>
            <a:r>
              <a:rPr lang="en-US" b="1" baseline="30000" dirty="0"/>
              <a:t>8 </a:t>
            </a:r>
            <a:r>
              <a:rPr lang="en-US" dirty="0"/>
              <a:t>你們將瞎眼的獻為祭物，</a:t>
            </a:r>
            <a:r>
              <a:rPr lang="en-US" u="sng" dirty="0">
                <a:solidFill>
                  <a:srgbClr val="FFFF00"/>
                </a:solidFill>
              </a:rPr>
              <a:t>這不為惡嗎</a:t>
            </a:r>
            <a:r>
              <a:rPr lang="en-US" dirty="0"/>
              <a:t>？將瘸腿的、有病的獻上，</a:t>
            </a:r>
            <a:r>
              <a:rPr lang="en-US" u="sng" dirty="0">
                <a:solidFill>
                  <a:srgbClr val="FFFF00"/>
                </a:solidFill>
              </a:rPr>
              <a:t>這不為惡嗎</a:t>
            </a:r>
            <a:r>
              <a:rPr lang="en-US" dirty="0"/>
              <a:t>？</a:t>
            </a:r>
          </a:p>
          <a:p>
            <a:pPr marL="0" indent="0">
              <a:buNone/>
            </a:pPr>
            <a:r>
              <a:rPr lang="en-US" sz="4400" b="1" dirty="0"/>
              <a:t>					-瑪 1:</a:t>
            </a:r>
            <a:r>
              <a:rPr lang="en-US" altLang="zh-TW" sz="4400" b="1" dirty="0"/>
              <a:t>7-8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566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en-US" i="0" u="sng" dirty="0">
                <a:solidFill>
                  <a:schemeClr val="tx1"/>
                </a:solidFill>
                <a:effectLst/>
              </a:rPr>
              <a:t>榮耀神</a:t>
            </a:r>
            <a:r>
              <a:rPr lang="zh-TW" altLang="en-US" i="0" u="sng" dirty="0">
                <a:solidFill>
                  <a:schemeClr val="tx1"/>
                </a:solidFill>
                <a:effectLst/>
              </a:rPr>
              <a:t>之道</a:t>
            </a:r>
            <a:endParaRPr lang="en-US" i="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8305800" cy="5517232"/>
          </a:xfrm>
        </p:spPr>
        <p:txBody>
          <a:bodyPr/>
          <a:lstStyle/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</a:t>
            </a:r>
            <a:r>
              <a:rPr lang="en-US" b="1" dirty="0"/>
              <a:t>我們的財富榮耀神</a:t>
            </a:r>
            <a:endParaRPr lang="en-US" kern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134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en-US" i="0" u="sng" dirty="0">
                <a:solidFill>
                  <a:schemeClr val="tx1"/>
                </a:solidFill>
                <a:effectLst/>
              </a:rPr>
              <a:t>榮耀神</a:t>
            </a:r>
            <a:r>
              <a:rPr lang="zh-TW" altLang="en-US" i="0" u="sng" dirty="0">
                <a:solidFill>
                  <a:schemeClr val="tx1"/>
                </a:solidFill>
                <a:effectLst/>
              </a:rPr>
              <a:t>之道</a:t>
            </a:r>
            <a:endParaRPr lang="en-US" i="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8305800" cy="5517232"/>
          </a:xfrm>
        </p:spPr>
        <p:txBody>
          <a:bodyPr/>
          <a:lstStyle/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</a:t>
            </a:r>
            <a:r>
              <a:rPr lang="en-US" b="1" dirty="0"/>
              <a:t>我們的財富榮耀神</a:t>
            </a:r>
          </a:p>
          <a:p>
            <a:pPr marL="1085850" lvl="1" indent="-685800">
              <a:buFont typeface="Wingdings" charset="2"/>
              <a:buChar char="Ø"/>
            </a:pPr>
            <a:r>
              <a:rPr lang="zh-TW" altLang="en-US" dirty="0">
                <a:solidFill>
                  <a:srgbClr val="FFFF00"/>
                </a:solidFill>
              </a:rPr>
              <a:t>神在我心中的地位正確嗎？</a:t>
            </a:r>
            <a:endParaRPr lang="en-US" kern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1658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en-US" i="0" u="sng" dirty="0">
                <a:solidFill>
                  <a:schemeClr val="tx1"/>
                </a:solidFill>
                <a:effectLst/>
              </a:rPr>
              <a:t>榮耀神</a:t>
            </a:r>
            <a:r>
              <a:rPr lang="zh-TW" altLang="en-US" i="0" u="sng" dirty="0">
                <a:solidFill>
                  <a:schemeClr val="tx1"/>
                </a:solidFill>
                <a:effectLst/>
              </a:rPr>
              <a:t>之道</a:t>
            </a:r>
            <a:endParaRPr lang="en-US" i="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8305800" cy="5517232"/>
          </a:xfrm>
        </p:spPr>
        <p:txBody>
          <a:bodyPr/>
          <a:lstStyle/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</a:t>
            </a:r>
            <a:r>
              <a:rPr lang="en-US" b="1" dirty="0"/>
              <a:t>我們的財富榮耀神</a:t>
            </a:r>
          </a:p>
          <a:p>
            <a:pPr marL="1085850" lvl="1" indent="-685800">
              <a:buFont typeface="Wingdings" charset="2"/>
              <a:buChar char="Ø"/>
            </a:pPr>
            <a:r>
              <a:rPr lang="zh-TW" altLang="en-US" dirty="0">
                <a:solidFill>
                  <a:srgbClr val="FFFF00"/>
                </a:solidFill>
              </a:rPr>
              <a:t>神在我心中的地位正確嗎？</a:t>
            </a:r>
            <a:endParaRPr lang="en-US" dirty="0"/>
          </a:p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以我們的</a:t>
            </a:r>
            <a:r>
              <a:rPr lang="en-US" b="1" dirty="0"/>
              <a:t>工作榮耀神</a:t>
            </a:r>
            <a:endParaRPr lang="en-US" kern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wipe dir="r"/>
      </p:transition>
    </mc:Choice>
    <mc:Fallback xmlns="">
      <p:transition xmlns:p14="http://schemas.microsoft.com/office/powerpoint/2010/main" spd="slow">
        <p:wipe dir="r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甚願你們中間有一人關上殿門，免得你們徒然在我壇上燒火！萬軍之耶和華說：我不喜悅你們，也不從你們手中收納供物。</a:t>
            </a:r>
          </a:p>
          <a:p>
            <a:pPr marL="0" indent="0">
              <a:buNone/>
            </a:pPr>
            <a:r>
              <a:rPr lang="en-US" sz="4400" b="1" dirty="0"/>
              <a:t>					-瑪 1:</a:t>
            </a:r>
            <a:r>
              <a:rPr lang="en-US" altLang="zh-TW" sz="4400" b="1" dirty="0"/>
              <a:t>10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439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甚願你們中間有一人關上殿門，免得你們徒然在我壇上燒火！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萬軍之耶和華說：我不喜悅你們，也不從你們手中收納供物。</a:t>
            </a:r>
          </a:p>
          <a:p>
            <a:pPr marL="0" indent="0">
              <a:buNone/>
            </a:pPr>
            <a:r>
              <a:rPr lang="en-US" sz="4400" b="1" dirty="0"/>
              <a:t>					-瑪 1:</a:t>
            </a:r>
            <a:r>
              <a:rPr lang="en-US" altLang="zh-TW" sz="4400" b="1" dirty="0"/>
              <a:t>10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324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t"/>
          <a:lstStyle/>
          <a:p>
            <a:pPr marL="0" indent="0">
              <a:buNone/>
            </a:pPr>
            <a:r>
              <a:rPr lang="en-US" b="1" baseline="30000" dirty="0"/>
              <a:t>11</a:t>
            </a:r>
            <a:r>
              <a:rPr lang="en-US" b="1" dirty="0"/>
              <a:t>萬軍之耶和華說：從日出之地到日落之處，我的名在外邦中必尊為大。在各處人必奉我的名燒香，獻潔淨的供物，因為我的名在外邦中必尊為大。</a:t>
            </a:r>
            <a:r>
              <a:rPr lang="en-US" b="1" baseline="30000" dirty="0"/>
              <a:t>12 </a:t>
            </a:r>
            <a:r>
              <a:rPr lang="en-US" b="1" dirty="0"/>
              <a:t>「你們卻褻瀆我的名，說耶和華的桌子是汙穢的，其上的食物是可藐視的。</a:t>
            </a:r>
            <a:r>
              <a:rPr lang="en-US" dirty="0"/>
              <a:t> </a:t>
            </a:r>
            <a:r>
              <a:rPr lang="en-US" sz="4400" b="1" dirty="0"/>
              <a:t>-瑪 1:</a:t>
            </a:r>
            <a:r>
              <a:rPr lang="en-US" altLang="zh-TW" sz="4400" b="1" dirty="0"/>
              <a:t>11-12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229537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en-US" i="0" u="sng" dirty="0">
                <a:solidFill>
                  <a:schemeClr val="tx1"/>
                </a:solidFill>
                <a:effectLst/>
              </a:rPr>
              <a:t>榮耀神</a:t>
            </a:r>
            <a:r>
              <a:rPr lang="zh-TW" altLang="en-US" i="0" u="sng" dirty="0">
                <a:solidFill>
                  <a:schemeClr val="tx1"/>
                </a:solidFill>
                <a:effectLst/>
              </a:rPr>
              <a:t>之道</a:t>
            </a:r>
            <a:endParaRPr lang="en-US" i="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8305800" cy="5517232"/>
          </a:xfrm>
        </p:spPr>
        <p:txBody>
          <a:bodyPr/>
          <a:lstStyle/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</a:t>
            </a:r>
            <a:r>
              <a:rPr lang="en-US" b="1" dirty="0"/>
              <a:t>我們的財富榮耀神</a:t>
            </a:r>
          </a:p>
          <a:p>
            <a:pPr marL="1085850" lvl="1" indent="-685800">
              <a:buFont typeface="Wingdings" charset="2"/>
              <a:buChar char="Ø"/>
            </a:pPr>
            <a:r>
              <a:rPr lang="zh-TW" altLang="en-US" dirty="0">
                <a:solidFill>
                  <a:srgbClr val="FFFF00"/>
                </a:solidFill>
              </a:rPr>
              <a:t>神在我心中的地位正確嗎？</a:t>
            </a:r>
            <a:endParaRPr lang="en-US" kern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997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zh-CHT" altLang="en-US" dirty="0"/>
              <a:t>「藐視我名的祭司啊，萬軍之耶和華對你們說：</a:t>
            </a:r>
            <a:r>
              <a:rPr lang="en-US" altLang="zh-CHT" dirty="0"/>
              <a:t>『</a:t>
            </a:r>
            <a:r>
              <a:rPr lang="zh-CHT" altLang="en-US" dirty="0"/>
              <a:t>兒子尊敬父親，僕人敬畏主人。</a:t>
            </a:r>
            <a:r>
              <a:rPr lang="en-US" dirty="0"/>
              <a:t>我既為父親，尊敬我的在哪裡呢？我既為主人，敬畏我的在哪裡呢？』你們卻說：『我們在何事上藐視你的名呢？』 </a:t>
            </a:r>
            <a:r>
              <a:rPr lang="is-IS" dirty="0"/>
              <a:t>					</a:t>
            </a:r>
            <a:r>
              <a:rPr lang="en-US" sz="4400" b="1" dirty="0"/>
              <a:t>-瑪 1:</a:t>
            </a:r>
            <a:r>
              <a:rPr lang="en-US" altLang="zh-TW" sz="4400" b="1" dirty="0"/>
              <a:t>6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467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en-US" i="0" u="sng" dirty="0">
                <a:solidFill>
                  <a:schemeClr val="tx1"/>
                </a:solidFill>
                <a:effectLst/>
              </a:rPr>
              <a:t>榮耀神</a:t>
            </a:r>
            <a:r>
              <a:rPr lang="zh-TW" altLang="en-US" i="0" u="sng" dirty="0">
                <a:solidFill>
                  <a:schemeClr val="tx1"/>
                </a:solidFill>
                <a:effectLst/>
              </a:rPr>
              <a:t>之道</a:t>
            </a:r>
            <a:endParaRPr lang="en-US" i="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8305800" cy="5517232"/>
          </a:xfrm>
        </p:spPr>
        <p:txBody>
          <a:bodyPr/>
          <a:lstStyle/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</a:t>
            </a:r>
            <a:r>
              <a:rPr lang="en-US" b="1" dirty="0"/>
              <a:t>我們的財富榮耀神</a:t>
            </a:r>
          </a:p>
          <a:p>
            <a:pPr marL="1085850" lvl="1" indent="-685800">
              <a:buFont typeface="Wingdings" charset="2"/>
              <a:buChar char="Ø"/>
            </a:pPr>
            <a:r>
              <a:rPr lang="zh-TW" altLang="en-US" dirty="0">
                <a:solidFill>
                  <a:srgbClr val="FFFF00"/>
                </a:solidFill>
              </a:rPr>
              <a:t>神在我心中的地位正確嗎？</a:t>
            </a:r>
            <a:endParaRPr lang="en-US" dirty="0"/>
          </a:p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以我們的</a:t>
            </a:r>
            <a:r>
              <a:rPr lang="en-US" b="1" dirty="0"/>
              <a:t>工作榮耀神</a:t>
            </a:r>
            <a:endParaRPr lang="en-US" kern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wipe dir="r"/>
      </p:transition>
    </mc:Choice>
    <mc:Fallback xmlns="">
      <p:transition xmlns:p14="http://schemas.microsoft.com/office/powerpoint/2010/main" spd="slow">
        <p:wipe dir="r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en-US" i="0" u="sng" dirty="0">
                <a:solidFill>
                  <a:schemeClr val="tx1"/>
                </a:solidFill>
                <a:effectLst/>
              </a:rPr>
              <a:t>榮耀神</a:t>
            </a:r>
            <a:r>
              <a:rPr lang="zh-TW" altLang="en-US" i="0" u="sng" dirty="0">
                <a:solidFill>
                  <a:schemeClr val="tx1"/>
                </a:solidFill>
                <a:effectLst/>
              </a:rPr>
              <a:t>之道</a:t>
            </a:r>
            <a:endParaRPr lang="en-US" i="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8305800" cy="5517232"/>
          </a:xfrm>
        </p:spPr>
        <p:txBody>
          <a:bodyPr/>
          <a:lstStyle/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</a:t>
            </a:r>
            <a:r>
              <a:rPr lang="en-US" b="1" dirty="0"/>
              <a:t>我們的財富榮耀神</a:t>
            </a:r>
          </a:p>
          <a:p>
            <a:pPr marL="1085850" lvl="1" indent="-685800">
              <a:buFont typeface="Wingdings" charset="2"/>
              <a:buChar char="Ø"/>
            </a:pPr>
            <a:r>
              <a:rPr lang="zh-TW" altLang="en-US" dirty="0">
                <a:solidFill>
                  <a:srgbClr val="FFFF00"/>
                </a:solidFill>
              </a:rPr>
              <a:t>神在我心中的地位正確嗎？</a:t>
            </a:r>
            <a:endParaRPr lang="en-US" dirty="0"/>
          </a:p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以我們的</a:t>
            </a:r>
            <a:r>
              <a:rPr lang="en-US" b="1" dirty="0"/>
              <a:t>工作榮耀神</a:t>
            </a:r>
          </a:p>
          <a:p>
            <a:pPr marL="1085850" lvl="1" indent="-685800">
              <a:buFont typeface="Wingdings" charset="2"/>
              <a:buChar char="Ø"/>
            </a:pPr>
            <a:r>
              <a:rPr lang="zh-TW" altLang="en-US" kern="1200" dirty="0">
                <a:solidFill>
                  <a:srgbClr val="FFFF00"/>
                </a:solidFill>
              </a:rPr>
              <a:t>我服事的所行所為正確嗎？</a:t>
            </a:r>
            <a:endParaRPr lang="en-US" kern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wipe dir="r"/>
      </p:transition>
    </mc:Choice>
    <mc:Fallback xmlns="">
      <p:transition xmlns:p14="http://schemas.microsoft.com/office/powerpoint/2010/main" spd="slow">
        <p:wipe dir="r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en-US" i="0" u="sng" dirty="0">
                <a:solidFill>
                  <a:schemeClr val="tx1"/>
                </a:solidFill>
                <a:effectLst/>
              </a:rPr>
              <a:t>榮耀神</a:t>
            </a:r>
            <a:r>
              <a:rPr lang="zh-TW" altLang="en-US" i="0" u="sng" dirty="0">
                <a:solidFill>
                  <a:schemeClr val="tx1"/>
                </a:solidFill>
                <a:effectLst/>
              </a:rPr>
              <a:t>之道</a:t>
            </a:r>
            <a:endParaRPr lang="en-US" i="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8305800" cy="5517232"/>
          </a:xfrm>
        </p:spPr>
        <p:txBody>
          <a:bodyPr/>
          <a:lstStyle/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</a:t>
            </a:r>
            <a:r>
              <a:rPr lang="en-US" b="1" dirty="0"/>
              <a:t>我們的財富榮耀神</a:t>
            </a:r>
          </a:p>
          <a:p>
            <a:pPr marL="1085850" lvl="1" indent="-685800">
              <a:buFont typeface="Wingdings" charset="2"/>
              <a:buChar char="Ø"/>
            </a:pPr>
            <a:r>
              <a:rPr lang="zh-TW" altLang="en-US" dirty="0">
                <a:solidFill>
                  <a:srgbClr val="FFFF00"/>
                </a:solidFill>
              </a:rPr>
              <a:t>神在我心中的地位正確嗎？</a:t>
            </a:r>
            <a:endParaRPr lang="en-US" dirty="0"/>
          </a:p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以我們的</a:t>
            </a:r>
            <a:r>
              <a:rPr lang="en-US" b="1" dirty="0"/>
              <a:t>工作榮耀神</a:t>
            </a:r>
          </a:p>
          <a:p>
            <a:pPr marL="1085850" lvl="1" indent="-685800">
              <a:buFont typeface="Wingdings" charset="2"/>
              <a:buChar char="Ø"/>
            </a:pPr>
            <a:r>
              <a:rPr lang="zh-TW" altLang="en-US" kern="1200" dirty="0">
                <a:solidFill>
                  <a:srgbClr val="FFFF00"/>
                </a:solidFill>
              </a:rPr>
              <a:t>我服事的所行所為正確嗎？</a:t>
            </a:r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zh-TW" altLang="en-US" b="1" dirty="0"/>
              <a:t>以</a:t>
            </a:r>
            <a:r>
              <a:rPr lang="en-US" b="1" dirty="0"/>
              <a:t>我們的</a:t>
            </a:r>
            <a:r>
              <a:rPr lang="zh-TW" altLang="en-US" b="1" dirty="0"/>
              <a:t>態度</a:t>
            </a:r>
            <a:r>
              <a:rPr lang="en-US" b="1" dirty="0"/>
              <a:t>榮耀神</a:t>
            </a:r>
            <a:endParaRPr lang="en-US" kern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8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wipe dir="r"/>
      </p:transition>
    </mc:Choice>
    <mc:Fallback xmlns="">
      <p:transition xmlns:p14="http://schemas.microsoft.com/office/powerpoint/2010/main" spd="slow">
        <p:wipe dir="r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13 </a:t>
            </a:r>
            <a:r>
              <a:rPr lang="en-US" dirty="0"/>
              <a:t>你們又說這些事何等煩瑣，並嗤之以鼻。這是萬軍之耶和華說的。你們把搶奪的、瘸腿的、有病的拿來獻上為祭，我豈能從你們手中收納呢？這是耶和華說的。 </a:t>
            </a:r>
          </a:p>
          <a:p>
            <a:pPr marL="0" indent="0">
              <a:buNone/>
            </a:pPr>
            <a:r>
              <a:rPr lang="en-US" sz="4400" b="1" dirty="0"/>
              <a:t>					-瑪 1:</a:t>
            </a:r>
            <a:r>
              <a:rPr lang="en-US" altLang="zh-TW" sz="4400" b="1" dirty="0"/>
              <a:t>13-14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492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14 </a:t>
            </a:r>
            <a:r>
              <a:rPr lang="en-US" dirty="0"/>
              <a:t>行詭詐的在群中有公羊，他許願卻用有殘疾的獻給主，這人是可咒詛的！因為我是大君王，我的名在外邦中是可畏的。這是萬軍之耶和華說的。</a:t>
            </a:r>
          </a:p>
          <a:p>
            <a:pPr marL="0" indent="0">
              <a:buNone/>
            </a:pPr>
            <a:r>
              <a:rPr lang="en-US" sz="4400" b="1" dirty="0"/>
              <a:t>					-瑪 1:</a:t>
            </a:r>
            <a:r>
              <a:rPr lang="en-US" altLang="zh-TW" sz="4400" b="1" dirty="0"/>
              <a:t>13-14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33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13 </a:t>
            </a:r>
            <a:r>
              <a:rPr lang="en-US" dirty="0"/>
              <a:t>你們又說這些事何等煩瑣，並嗤之以鼻。這是萬軍之耶和華說的。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你們把搶奪的、瘸腿的、有病的拿來獻上為祭，我豈能從你們手中收納呢？這是耶和華說的。 </a:t>
            </a:r>
          </a:p>
          <a:p>
            <a:pPr marL="0" indent="0">
              <a:buNone/>
            </a:pPr>
            <a:r>
              <a:rPr lang="en-US" sz="4400" b="1" dirty="0"/>
              <a:t>					-瑪 1:</a:t>
            </a:r>
            <a:r>
              <a:rPr lang="en-US" altLang="zh-TW" sz="4400" b="1" dirty="0"/>
              <a:t>13-14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7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13 </a:t>
            </a:r>
            <a:r>
              <a:rPr lang="en-US" dirty="0"/>
              <a:t>你們又說</a:t>
            </a:r>
            <a:r>
              <a:rPr lang="en-US" u="sng" dirty="0">
                <a:solidFill>
                  <a:srgbClr val="FFFF00"/>
                </a:solidFill>
              </a:rPr>
              <a:t>這些事何等煩瑣</a:t>
            </a:r>
            <a:r>
              <a:rPr lang="en-US" dirty="0"/>
              <a:t>，並嗤之以鼻。這是萬軍之耶和華說的。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你們把搶奪的、瘸腿的、有病的拿來獻上為祭，我豈能從你們手中收納呢？這是耶和華說的。 </a:t>
            </a:r>
          </a:p>
          <a:p>
            <a:pPr marL="0" indent="0">
              <a:buNone/>
            </a:pPr>
            <a:r>
              <a:rPr lang="en-US" sz="4400" b="1" dirty="0"/>
              <a:t>					-瑪 1:</a:t>
            </a:r>
            <a:r>
              <a:rPr lang="en-US" altLang="zh-TW" sz="4400" b="1" dirty="0"/>
              <a:t>13-14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70018288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13 </a:t>
            </a:r>
            <a:r>
              <a:rPr lang="en-US" dirty="0"/>
              <a:t>你們又說</a:t>
            </a:r>
            <a:r>
              <a:rPr lang="en-US" u="sng" dirty="0">
                <a:solidFill>
                  <a:srgbClr val="FFFF00"/>
                </a:solidFill>
              </a:rPr>
              <a:t>這些事何等煩瑣</a:t>
            </a:r>
            <a:r>
              <a:rPr lang="en-US" dirty="0"/>
              <a:t>，並嗤之以鼻。這是萬軍之耶和華說的。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你們把搶奪的、瘸腿的、有病的拿來獻上為祭，我豈能從你們手中收納呢？這是耶和華說的。 </a:t>
            </a:r>
          </a:p>
          <a:p>
            <a:pPr marL="0" indent="0">
              <a:buNone/>
            </a:pPr>
            <a:r>
              <a:rPr lang="en-US" sz="4400" b="1" dirty="0"/>
              <a:t>					-瑪 1:</a:t>
            </a:r>
            <a:r>
              <a:rPr lang="en-US" altLang="zh-TW" sz="4400" b="1" dirty="0"/>
              <a:t>13-14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3491880" y="2348880"/>
            <a:ext cx="5184576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HT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336600">
                    <a:lumMod val="50000"/>
                  </a:srgbClr>
                </a:solidFill>
                <a:effectLst/>
                <a:uLnTx/>
                <a:uFillTx/>
                <a:latin typeface="標楷體"/>
                <a:ea typeface="標楷體"/>
                <a:cs typeface="標楷體"/>
              </a:rPr>
              <a:t>看啊！這麼麻煩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336600">
                  <a:lumMod val="50000"/>
                </a:srgbClr>
              </a:solidFill>
              <a:effectLst/>
              <a:uLnTx/>
              <a:uFillTx/>
              <a:latin typeface="標楷體"/>
              <a:ea typeface="標楷體"/>
              <a:cs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206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>
                <a:solidFill>
                  <a:schemeClr val="tx1">
                    <a:alpha val="30000"/>
                  </a:schemeClr>
                </a:solidFill>
              </a:rPr>
              <a:t>13 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你們又說這些事何等煩瑣，並嗤之以鼻。這是萬軍之耶和華說的。</a:t>
            </a:r>
            <a:r>
              <a:rPr lang="en-US" dirty="0"/>
              <a:t>你們把</a:t>
            </a:r>
            <a:r>
              <a:rPr lang="en-US" u="sng" dirty="0">
                <a:solidFill>
                  <a:srgbClr val="FFFF00"/>
                </a:solidFill>
              </a:rPr>
              <a:t>搶奪的、瘸腿的、有病的拿來獻上為祭</a:t>
            </a:r>
            <a:r>
              <a:rPr lang="en-US" dirty="0"/>
              <a:t>，我豈能從你們手中收納呢？這是耶和華說的。 </a:t>
            </a:r>
          </a:p>
          <a:p>
            <a:pPr marL="0" indent="0">
              <a:buNone/>
            </a:pPr>
            <a:r>
              <a:rPr lang="en-US" sz="4400" b="1" dirty="0"/>
              <a:t>					-瑪 1:</a:t>
            </a:r>
            <a:r>
              <a:rPr lang="en-US" altLang="zh-TW" sz="4400" b="1" dirty="0"/>
              <a:t>13-14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118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14 </a:t>
            </a:r>
            <a:r>
              <a:rPr lang="en-US" dirty="0"/>
              <a:t>行詭詐的</a:t>
            </a:r>
            <a:r>
              <a:rPr lang="en-US" u="sng" dirty="0">
                <a:solidFill>
                  <a:srgbClr val="FFFF00"/>
                </a:solidFill>
              </a:rPr>
              <a:t>在群中有公羊，他許願卻用有殘疾的獻給主</a:t>
            </a:r>
            <a:r>
              <a:rPr lang="en-US" dirty="0"/>
              <a:t>，這人是可咒詛的！因為我是大君王，我的名在外邦中是可畏的。這是萬軍之耶和華說的。</a:t>
            </a:r>
          </a:p>
          <a:p>
            <a:pPr marL="0" indent="0">
              <a:buNone/>
            </a:pPr>
            <a:r>
              <a:rPr lang="en-US" sz="4400" b="1" dirty="0"/>
              <a:t>					-瑪 1:</a:t>
            </a:r>
            <a:r>
              <a:rPr lang="en-US" altLang="zh-TW" sz="4400" b="1" dirty="0"/>
              <a:t>13-14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060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zh-CHT" altLang="en-US" dirty="0"/>
              <a:t>「</a:t>
            </a:r>
            <a:r>
              <a:rPr lang="zh-CHT" altLang="en-US" dirty="0">
                <a:solidFill>
                  <a:schemeClr val="tx1">
                    <a:alpha val="30000"/>
                  </a:schemeClr>
                </a:solidFill>
              </a:rPr>
              <a:t>藐視我名的</a:t>
            </a:r>
            <a:r>
              <a:rPr lang="zh-CHT" altLang="en-US" dirty="0"/>
              <a:t>祭司啊，</a:t>
            </a:r>
            <a:r>
              <a:rPr lang="zh-CHT" altLang="en-US" dirty="0">
                <a:solidFill>
                  <a:schemeClr val="tx1">
                    <a:alpha val="30000"/>
                  </a:schemeClr>
                </a:solidFill>
              </a:rPr>
              <a:t>萬軍之耶和華對你們說：</a:t>
            </a:r>
            <a:r>
              <a:rPr lang="en-US" altLang="zh-CHT" dirty="0">
                <a:solidFill>
                  <a:schemeClr val="tx1">
                    <a:alpha val="30000"/>
                  </a:schemeClr>
                </a:solidFill>
              </a:rPr>
              <a:t>『</a:t>
            </a:r>
            <a:r>
              <a:rPr lang="zh-CHT" altLang="en-US" dirty="0">
                <a:solidFill>
                  <a:schemeClr val="tx1">
                    <a:alpha val="30000"/>
                  </a:schemeClr>
                </a:solidFill>
              </a:rPr>
              <a:t>兒子尊敬父親，僕人敬畏主人。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我既為父親，</a:t>
            </a:r>
            <a:r>
              <a:rPr lang="en-US" dirty="0"/>
              <a:t>尊敬我的在哪裡呢？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我既為主人，</a:t>
            </a:r>
            <a:r>
              <a:rPr lang="en-US" dirty="0"/>
              <a:t>敬畏我的在哪裡呢？』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你們卻說：『我們在何事上藐視你的名呢？』 </a:t>
            </a:r>
            <a:r>
              <a:rPr lang="is-IS" dirty="0"/>
              <a:t>					</a:t>
            </a:r>
            <a:r>
              <a:rPr lang="en-US" sz="4400" b="1" dirty="0"/>
              <a:t>-瑪 1:</a:t>
            </a:r>
            <a:r>
              <a:rPr lang="en-US" altLang="zh-TW" sz="4400" b="1" dirty="0"/>
              <a:t>6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66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en-US" i="0" u="sng" dirty="0">
                <a:solidFill>
                  <a:schemeClr val="tx1"/>
                </a:solidFill>
                <a:effectLst/>
              </a:rPr>
              <a:t>榮耀神</a:t>
            </a:r>
            <a:r>
              <a:rPr lang="zh-TW" altLang="en-US" i="0" u="sng" dirty="0">
                <a:solidFill>
                  <a:schemeClr val="tx1"/>
                </a:solidFill>
                <a:effectLst/>
              </a:rPr>
              <a:t>之道</a:t>
            </a:r>
            <a:endParaRPr lang="en-US" i="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8305800" cy="5517232"/>
          </a:xfrm>
        </p:spPr>
        <p:txBody>
          <a:bodyPr/>
          <a:lstStyle/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</a:t>
            </a:r>
            <a:r>
              <a:rPr lang="en-US" b="1" dirty="0"/>
              <a:t>我們的財富榮耀神</a:t>
            </a:r>
          </a:p>
          <a:p>
            <a:pPr marL="1085850" lvl="1" indent="-685800">
              <a:buFont typeface="Wingdings" charset="2"/>
              <a:buChar char="Ø"/>
            </a:pPr>
            <a:r>
              <a:rPr lang="zh-TW" altLang="en-US" dirty="0">
                <a:solidFill>
                  <a:srgbClr val="FFFF00"/>
                </a:solidFill>
              </a:rPr>
              <a:t>神在我心中的地位正確嗎？</a:t>
            </a:r>
            <a:endParaRPr lang="en-US" dirty="0"/>
          </a:p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以我們的</a:t>
            </a:r>
            <a:r>
              <a:rPr lang="en-US" b="1" dirty="0"/>
              <a:t>工作榮耀神</a:t>
            </a:r>
          </a:p>
          <a:p>
            <a:pPr marL="1085850" lvl="1" indent="-685800">
              <a:buFont typeface="Wingdings" charset="2"/>
              <a:buChar char="Ø"/>
            </a:pPr>
            <a:r>
              <a:rPr lang="zh-TW" altLang="en-US" kern="1200" dirty="0">
                <a:solidFill>
                  <a:srgbClr val="FFFF00"/>
                </a:solidFill>
              </a:rPr>
              <a:t>我服事的所行所為正確嗎？</a:t>
            </a:r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zh-TW" altLang="en-US" b="1" dirty="0"/>
              <a:t>以</a:t>
            </a:r>
            <a:r>
              <a:rPr lang="en-US" b="1" dirty="0"/>
              <a:t>我們的</a:t>
            </a:r>
            <a:r>
              <a:rPr lang="zh-TW" altLang="en-US" b="1" dirty="0"/>
              <a:t>態度</a:t>
            </a:r>
            <a:r>
              <a:rPr lang="en-US" b="1" dirty="0"/>
              <a:t>榮耀神</a:t>
            </a:r>
            <a:r>
              <a:rPr lang="en-US" dirty="0"/>
              <a:t> </a:t>
            </a:r>
          </a:p>
          <a:p>
            <a:pPr marL="1085850" lvl="1" indent="-685800">
              <a:buFont typeface="Wingdings" charset="2"/>
              <a:buChar char="Ø"/>
            </a:pPr>
            <a:r>
              <a:rPr lang="zh-TW" altLang="en-US" kern="1200" dirty="0">
                <a:solidFill>
                  <a:srgbClr val="FFFF00"/>
                </a:solidFill>
              </a:rPr>
              <a:t>我心裏有個正確的態度嗎？</a:t>
            </a:r>
            <a:endParaRPr lang="en-US" kern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wipe dir="r"/>
      </p:transition>
    </mc:Choice>
    <mc:Fallback xmlns="">
      <p:transition xmlns:p14="http://schemas.microsoft.com/office/powerpoint/2010/main" spd="slow">
        <p:wipe dir="r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14 </a:t>
            </a:r>
            <a:r>
              <a:rPr lang="en-US" dirty="0"/>
              <a:t>行詭詐的在群中有公羊，他許願卻用有殘疾的獻給主，這人是可咒詛的！</a:t>
            </a:r>
            <a:r>
              <a:rPr lang="en-US" u="sng" dirty="0">
                <a:solidFill>
                  <a:srgbClr val="FFFF00"/>
                </a:solidFill>
              </a:rPr>
              <a:t>因為我是大君王，我的名在外邦中是可畏的。</a:t>
            </a:r>
            <a:r>
              <a:rPr lang="en-US" dirty="0"/>
              <a:t>這是萬軍之耶和華說的。</a:t>
            </a:r>
          </a:p>
          <a:p>
            <a:pPr marL="0" indent="0">
              <a:buNone/>
            </a:pPr>
            <a:r>
              <a:rPr lang="en-US" sz="4400" b="1" dirty="0"/>
              <a:t>					-瑪 1:</a:t>
            </a:r>
            <a:r>
              <a:rPr lang="en-US" altLang="zh-TW" sz="4400" b="1" dirty="0"/>
              <a:t>13-14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096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u="sng" dirty="0">
                <a:solidFill>
                  <a:schemeClr val="tx1"/>
                </a:solidFill>
                <a:effectLst/>
              </a:rPr>
              <a:t>榮耀神</a:t>
            </a:r>
            <a:r>
              <a:rPr lang="zh-TW" altLang="en-US" i="0" u="sng" dirty="0">
                <a:solidFill>
                  <a:schemeClr val="tx1"/>
                </a:solidFill>
                <a:effectLst/>
              </a:rPr>
              <a:t>之道</a:t>
            </a:r>
            <a:endParaRPr lang="en-US" i="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4864"/>
            <a:ext cx="7772400" cy="3719686"/>
          </a:xfrm>
        </p:spPr>
        <p:txBody>
          <a:bodyPr/>
          <a:lstStyle/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</a:t>
            </a:r>
            <a:r>
              <a:rPr lang="en-US" b="1" dirty="0"/>
              <a:t>我們的財富榮耀神</a:t>
            </a:r>
            <a:endParaRPr lang="en-US" dirty="0"/>
          </a:p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以我們的</a:t>
            </a:r>
            <a:r>
              <a:rPr lang="en-US" b="1" dirty="0"/>
              <a:t>工作榮耀神</a:t>
            </a:r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zh-TW" altLang="en-US" b="1" dirty="0"/>
              <a:t>以</a:t>
            </a:r>
            <a:r>
              <a:rPr lang="en-US" b="1" dirty="0"/>
              <a:t>我們的</a:t>
            </a:r>
            <a:r>
              <a:rPr lang="zh-TW" altLang="en-US" b="1" dirty="0"/>
              <a:t>態度</a:t>
            </a:r>
            <a:r>
              <a:rPr lang="en-US" b="1" dirty="0"/>
              <a:t>榮耀神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2218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zh-CHT" altLang="en-US" dirty="0"/>
              <a:t>「</a:t>
            </a:r>
            <a:r>
              <a:rPr lang="zh-CHT" altLang="en-US" dirty="0">
                <a:solidFill>
                  <a:schemeClr val="tx1">
                    <a:alpha val="30000"/>
                  </a:schemeClr>
                </a:solidFill>
              </a:rPr>
              <a:t>藐視我名的</a:t>
            </a:r>
            <a:r>
              <a:rPr lang="zh-CHT" altLang="en-US" dirty="0"/>
              <a:t>祭司啊，</a:t>
            </a:r>
            <a:r>
              <a:rPr lang="zh-CHT" altLang="en-US" dirty="0">
                <a:solidFill>
                  <a:schemeClr val="tx1">
                    <a:alpha val="30000"/>
                  </a:schemeClr>
                </a:solidFill>
              </a:rPr>
              <a:t>萬軍之耶和華對你們說：</a:t>
            </a:r>
            <a:r>
              <a:rPr lang="en-US" altLang="zh-CHT" dirty="0">
                <a:solidFill>
                  <a:schemeClr val="tx1">
                    <a:alpha val="30000"/>
                  </a:schemeClr>
                </a:solidFill>
              </a:rPr>
              <a:t>『</a:t>
            </a:r>
            <a:r>
              <a:rPr lang="zh-CHT" altLang="en-US" dirty="0">
                <a:solidFill>
                  <a:schemeClr val="tx1">
                    <a:alpha val="30000"/>
                  </a:schemeClr>
                </a:solidFill>
              </a:rPr>
              <a:t>兒子尊敬父親，僕人敬畏主人。</a:t>
            </a:r>
            <a:r>
              <a:rPr lang="en-US" u="sng" dirty="0">
                <a:solidFill>
                  <a:srgbClr val="FFFF00"/>
                </a:solidFill>
              </a:rPr>
              <a:t>我既為父親</a:t>
            </a:r>
            <a:r>
              <a:rPr lang="en-US" dirty="0"/>
              <a:t>，尊敬我的在哪裡呢？</a:t>
            </a:r>
            <a:r>
              <a:rPr lang="en-US" u="sng" dirty="0">
                <a:solidFill>
                  <a:srgbClr val="FFFF00"/>
                </a:solidFill>
              </a:rPr>
              <a:t>我既為主人</a:t>
            </a:r>
            <a:r>
              <a:rPr lang="en-US" dirty="0"/>
              <a:t>，敬畏我的在哪裡呢？』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你們卻說：『我們在何事上藐視你的名呢？』 </a:t>
            </a:r>
            <a:r>
              <a:rPr lang="is-IS" dirty="0"/>
              <a:t>					</a:t>
            </a:r>
            <a:r>
              <a:rPr lang="en-US" sz="4400" b="1" dirty="0"/>
              <a:t>-瑪 1:</a:t>
            </a:r>
            <a:r>
              <a:rPr lang="en-US" altLang="zh-TW" sz="4400" b="1" dirty="0"/>
              <a:t>6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43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zh-CHT" altLang="en-US" dirty="0"/>
              <a:t>「</a:t>
            </a:r>
            <a:r>
              <a:rPr lang="zh-CHT" altLang="en-US" dirty="0">
                <a:solidFill>
                  <a:schemeClr val="tx1">
                    <a:alpha val="30000"/>
                  </a:schemeClr>
                </a:solidFill>
              </a:rPr>
              <a:t>藐視我名的</a:t>
            </a:r>
            <a:r>
              <a:rPr lang="zh-CHT" altLang="en-US" dirty="0"/>
              <a:t>祭司啊，</a:t>
            </a:r>
            <a:r>
              <a:rPr lang="zh-CHT" altLang="en-US" dirty="0">
                <a:solidFill>
                  <a:schemeClr val="tx1">
                    <a:alpha val="30000"/>
                  </a:schemeClr>
                </a:solidFill>
              </a:rPr>
              <a:t>萬軍之耶和華對你們說：</a:t>
            </a:r>
            <a:r>
              <a:rPr lang="en-US" altLang="zh-CHT" dirty="0">
                <a:solidFill>
                  <a:schemeClr val="tx1">
                    <a:alpha val="30000"/>
                  </a:schemeClr>
                </a:solidFill>
              </a:rPr>
              <a:t>『</a:t>
            </a:r>
            <a:r>
              <a:rPr lang="zh-CHT" altLang="en-US" dirty="0">
                <a:solidFill>
                  <a:schemeClr val="tx1">
                    <a:alpha val="30000"/>
                  </a:schemeClr>
                </a:solidFill>
              </a:rPr>
              <a:t>兒子尊敬父親，僕人敬畏主人。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我既為父親，</a:t>
            </a:r>
            <a:r>
              <a:rPr lang="en-US" dirty="0"/>
              <a:t>尊敬我的在哪裡呢？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我既為主人，</a:t>
            </a:r>
            <a:r>
              <a:rPr lang="en-US" dirty="0"/>
              <a:t>敬畏我的在哪裡呢？』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你們卻說：『我們在何事上藐視你的名呢？』 </a:t>
            </a:r>
            <a:r>
              <a:rPr lang="is-IS" dirty="0"/>
              <a:t>					</a:t>
            </a:r>
            <a:r>
              <a:rPr lang="en-US" sz="4400" b="1" dirty="0"/>
              <a:t>-瑪 1:</a:t>
            </a:r>
            <a:r>
              <a:rPr lang="en-US" altLang="zh-TW" sz="4400" b="1" dirty="0"/>
              <a:t>6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951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en-US" i="0" u="sng" dirty="0">
                <a:solidFill>
                  <a:schemeClr val="tx1"/>
                </a:solidFill>
                <a:effectLst/>
              </a:rPr>
              <a:t>榮耀神</a:t>
            </a:r>
            <a:r>
              <a:rPr lang="zh-TW" altLang="en-US" i="0" u="sng" dirty="0">
                <a:solidFill>
                  <a:schemeClr val="tx1"/>
                </a:solidFill>
                <a:effectLst/>
              </a:rPr>
              <a:t>之道</a:t>
            </a:r>
            <a:endParaRPr lang="en-US" i="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8305800" cy="5517232"/>
          </a:xfrm>
        </p:spPr>
        <p:txBody>
          <a:bodyPr/>
          <a:lstStyle/>
          <a:p>
            <a:pPr marL="914400" lvl="0" indent="-914400">
              <a:buFont typeface="+mj-lt"/>
              <a:buAutoNum type="arabicPeriod"/>
            </a:pPr>
            <a:r>
              <a:rPr lang="zh-TW" altLang="en-US" b="1" dirty="0"/>
              <a:t>以</a:t>
            </a:r>
            <a:r>
              <a:rPr lang="en-US" b="1" dirty="0"/>
              <a:t>我們的財富榮耀神</a:t>
            </a:r>
          </a:p>
        </p:txBody>
      </p:sp>
    </p:spTree>
    <p:extLst>
      <p:ext uri="{BB962C8B-B14F-4D97-AF65-F5344CB8AC3E}">
        <p14:creationId xmlns:p14="http://schemas.microsoft.com/office/powerpoint/2010/main" val="18780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zh-CHT" altLang="en-US" dirty="0">
                <a:solidFill>
                  <a:schemeClr val="tx1">
                    <a:alpha val="30000"/>
                  </a:schemeClr>
                </a:solidFill>
              </a:rPr>
              <a:t>「藐視我名的祭司啊，萬軍之耶和華對你們說：</a:t>
            </a:r>
            <a:r>
              <a:rPr lang="en-US" altLang="zh-CHT" dirty="0">
                <a:solidFill>
                  <a:schemeClr val="tx1">
                    <a:alpha val="30000"/>
                  </a:schemeClr>
                </a:solidFill>
              </a:rPr>
              <a:t>『</a:t>
            </a:r>
            <a:r>
              <a:rPr lang="zh-CHT" altLang="en-US" dirty="0">
                <a:solidFill>
                  <a:schemeClr val="tx1">
                    <a:alpha val="30000"/>
                  </a:schemeClr>
                </a:solidFill>
              </a:rPr>
              <a:t>兒子尊敬父親，僕人敬畏主人。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我既為父親，尊敬我的在哪裡呢？我既為主人，敬畏我的在哪裡呢？』</a:t>
            </a:r>
            <a:r>
              <a:rPr lang="en-US" dirty="0"/>
              <a:t>你們卻說：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『我們在何事上藐視你的名呢？』 </a:t>
            </a:r>
            <a:r>
              <a:rPr lang="is-IS" dirty="0"/>
              <a:t>					</a:t>
            </a:r>
            <a:r>
              <a:rPr lang="en-US" sz="4400" b="1" dirty="0"/>
              <a:t>-瑪 1:</a:t>
            </a:r>
            <a:r>
              <a:rPr lang="en-US" altLang="zh-TW" sz="4400" b="1" dirty="0"/>
              <a:t>6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346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"/>
            <a:ext cx="9144000" cy="6857052"/>
          </a:xfrm>
        </p:spPr>
        <p:txBody>
          <a:bodyPr anchor="ctr"/>
          <a:lstStyle/>
          <a:p>
            <a:pPr marL="0" indent="0">
              <a:buNone/>
            </a:pPr>
            <a:r>
              <a:rPr lang="zh-CHT" altLang="en-US" dirty="0">
                <a:solidFill>
                  <a:schemeClr val="tx1">
                    <a:alpha val="30000"/>
                  </a:schemeClr>
                </a:solidFill>
              </a:rPr>
              <a:t>「藐視我名的祭司啊，萬軍之耶和華對你們說：</a:t>
            </a:r>
            <a:r>
              <a:rPr lang="en-US" altLang="zh-CHT" dirty="0">
                <a:solidFill>
                  <a:schemeClr val="tx1">
                    <a:alpha val="30000"/>
                  </a:schemeClr>
                </a:solidFill>
              </a:rPr>
              <a:t>『</a:t>
            </a:r>
            <a:r>
              <a:rPr lang="zh-CHT" altLang="en-US" dirty="0">
                <a:solidFill>
                  <a:schemeClr val="tx1">
                    <a:alpha val="30000"/>
                  </a:schemeClr>
                </a:solidFill>
              </a:rPr>
              <a:t>兒子尊敬父親，僕人敬畏主人。</a:t>
            </a:r>
            <a:r>
              <a:rPr lang="en-US" dirty="0">
                <a:solidFill>
                  <a:schemeClr val="tx1">
                    <a:alpha val="30000"/>
                  </a:schemeClr>
                </a:solidFill>
              </a:rPr>
              <a:t>我既為父親，尊敬我的在哪裡呢？我既為主人，敬畏我的在哪裡呢？』</a:t>
            </a:r>
            <a:r>
              <a:rPr lang="en-US" dirty="0"/>
              <a:t>你們卻說：『我們在何事上藐視你的名呢？』 </a:t>
            </a:r>
            <a:r>
              <a:rPr lang="is-IS" dirty="0"/>
              <a:t>					</a:t>
            </a:r>
            <a:r>
              <a:rPr lang="en-US" sz="4400" b="1" dirty="0"/>
              <a:t>-瑪 1:</a:t>
            </a:r>
            <a:r>
              <a:rPr lang="en-US" altLang="zh-TW" sz="4400" b="1" dirty="0"/>
              <a:t>6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3180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ROPSTAR">
  <a:themeElements>
    <a:clrScheme name="DROPSTAR 1">
      <a:dk1>
        <a:srgbClr val="333300"/>
      </a:dk1>
      <a:lt1>
        <a:srgbClr val="FFFFFF"/>
      </a:lt1>
      <a:dk2>
        <a:srgbClr val="336600"/>
      </a:dk2>
      <a:lt2>
        <a:srgbClr val="FFFF00"/>
      </a:lt2>
      <a:accent1>
        <a:srgbClr val="CC9900"/>
      </a:accent1>
      <a:accent2>
        <a:srgbClr val="FFCC99"/>
      </a:accent2>
      <a:accent3>
        <a:srgbClr val="ADB8AA"/>
      </a:accent3>
      <a:accent4>
        <a:srgbClr val="DADADA"/>
      </a:accent4>
      <a:accent5>
        <a:srgbClr val="E2CAAA"/>
      </a:accent5>
      <a:accent6>
        <a:srgbClr val="E7B98A"/>
      </a:accent6>
      <a:hlink>
        <a:srgbClr val="99FF99"/>
      </a:hlink>
      <a:folHlink>
        <a:srgbClr val="339933"/>
      </a:folHlink>
    </a:clrScheme>
    <a:fontScheme name="DROPSTAR">
      <a:majorFont>
        <a:latin typeface="Times New Roman"/>
        <a:ea typeface="宋体"/>
        <a:cs typeface="宋体"/>
      </a:majorFont>
      <a:minorFont>
        <a:latin typeface="Times New Roman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ROPSTAR 1">
        <a:dk1>
          <a:srgbClr val="333300"/>
        </a:dk1>
        <a:lt1>
          <a:srgbClr val="FFFFFF"/>
        </a:lt1>
        <a:dk2>
          <a:srgbClr val="336600"/>
        </a:dk2>
        <a:lt2>
          <a:srgbClr val="FFFF00"/>
        </a:lt2>
        <a:accent1>
          <a:srgbClr val="CC9900"/>
        </a:accent1>
        <a:accent2>
          <a:srgbClr val="FFCC99"/>
        </a:accent2>
        <a:accent3>
          <a:srgbClr val="ADB8AA"/>
        </a:accent3>
        <a:accent4>
          <a:srgbClr val="DADADA"/>
        </a:accent4>
        <a:accent5>
          <a:srgbClr val="E2CAAA"/>
        </a:accent5>
        <a:accent6>
          <a:srgbClr val="E7B98A"/>
        </a:accent6>
        <a:hlink>
          <a:srgbClr val="99FF99"/>
        </a:hlink>
        <a:folHlink>
          <a:srgbClr val="33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OPSTAR 2">
        <a:dk1>
          <a:srgbClr val="000000"/>
        </a:dk1>
        <a:lt1>
          <a:srgbClr val="FFFFFF"/>
        </a:lt1>
        <a:dk2>
          <a:srgbClr val="006699"/>
        </a:dk2>
        <a:lt2>
          <a:srgbClr val="00CCCC"/>
        </a:lt2>
        <a:accent1>
          <a:srgbClr val="6699FF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8A"/>
        </a:accent6>
        <a:hlink>
          <a:srgbClr val="3333F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OPSTAR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8393</TotalTime>
  <Words>769</Words>
  <Application>Microsoft Macintosh PowerPoint</Application>
  <PresentationFormat>On-screen Show (4:3)</PresentationFormat>
  <Paragraphs>143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華康榜書體 Std W8</vt:lpstr>
      <vt:lpstr>華康宗楷體 Std W7</vt:lpstr>
      <vt:lpstr>Microsoft YaHei</vt:lpstr>
      <vt:lpstr>华文楷体</vt:lpstr>
      <vt:lpstr>標楷體</vt:lpstr>
      <vt:lpstr>Calibri Light</vt:lpstr>
      <vt:lpstr>SimSun</vt:lpstr>
      <vt:lpstr>Calibri</vt:lpstr>
      <vt:lpstr>Wingdings</vt:lpstr>
      <vt:lpstr>文鼎粗圓</vt:lpstr>
      <vt:lpstr>華康黑體 Std W9</vt:lpstr>
      <vt:lpstr>Times New Roman</vt:lpstr>
      <vt:lpstr>Arial</vt:lpstr>
      <vt:lpstr>Office Theme</vt:lpstr>
      <vt:lpstr>2_Custom Design</vt:lpstr>
      <vt:lpstr>DROPSTAR</vt:lpstr>
      <vt:lpstr>PowerPoint Presentation</vt:lpstr>
      <vt:lpstr>尊榮我的在哪裡呢？ -瑪 1:6-14</vt:lpstr>
      <vt:lpstr>PowerPoint Presentation</vt:lpstr>
      <vt:lpstr>PowerPoint Presentation</vt:lpstr>
      <vt:lpstr>PowerPoint Presentation</vt:lpstr>
      <vt:lpstr>PowerPoint Presentation</vt:lpstr>
      <vt:lpstr>榮耀神之道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值得深思的問題：</vt:lpstr>
      <vt:lpstr>值得深思的問題：</vt:lpstr>
      <vt:lpstr>值得深思的問題：</vt:lpstr>
      <vt:lpstr>值得深思的問題：</vt:lpstr>
      <vt:lpstr>PowerPoint Presentation</vt:lpstr>
      <vt:lpstr>榮耀神之道</vt:lpstr>
      <vt:lpstr>榮耀神之道</vt:lpstr>
      <vt:lpstr>榮耀神之道</vt:lpstr>
      <vt:lpstr>PowerPoint Presentation</vt:lpstr>
      <vt:lpstr>PowerPoint Presentation</vt:lpstr>
      <vt:lpstr>PowerPoint Presentation</vt:lpstr>
      <vt:lpstr>榮耀神之道</vt:lpstr>
      <vt:lpstr>榮耀神之道</vt:lpstr>
      <vt:lpstr>榮耀神之道</vt:lpstr>
      <vt:lpstr>榮耀神之道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榮耀神之道</vt:lpstr>
      <vt:lpstr>PowerPoint Presentation</vt:lpstr>
      <vt:lpstr>榮耀神之道</vt:lpstr>
    </vt:vector>
  </TitlesOfParts>
  <Company>Hewlett-Packard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419</cp:revision>
  <dcterms:created xsi:type="dcterms:W3CDTF">2016-12-29T18:12:43Z</dcterms:created>
  <dcterms:modified xsi:type="dcterms:W3CDTF">2018-07-30T17:03:21Z</dcterms:modified>
</cp:coreProperties>
</file>