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8" r:id="rId1"/>
  </p:sldMasterIdLst>
  <p:notesMasterIdLst>
    <p:notesMasterId r:id="rId34"/>
  </p:notesMasterIdLst>
  <p:sldIdLst>
    <p:sldId id="522" r:id="rId2"/>
    <p:sldId id="523" r:id="rId3"/>
    <p:sldId id="524" r:id="rId4"/>
    <p:sldId id="525" r:id="rId5"/>
    <p:sldId id="526" r:id="rId6"/>
    <p:sldId id="527" r:id="rId7"/>
    <p:sldId id="528" r:id="rId8"/>
    <p:sldId id="529" r:id="rId9"/>
    <p:sldId id="530" r:id="rId10"/>
    <p:sldId id="531" r:id="rId11"/>
    <p:sldId id="532" r:id="rId12"/>
    <p:sldId id="533" r:id="rId13"/>
    <p:sldId id="534" r:id="rId14"/>
    <p:sldId id="535" r:id="rId15"/>
    <p:sldId id="536" r:id="rId16"/>
    <p:sldId id="537" r:id="rId17"/>
    <p:sldId id="538" r:id="rId18"/>
    <p:sldId id="539" r:id="rId19"/>
    <p:sldId id="540" r:id="rId20"/>
    <p:sldId id="541" r:id="rId21"/>
    <p:sldId id="542" r:id="rId22"/>
    <p:sldId id="543" r:id="rId23"/>
    <p:sldId id="544" r:id="rId24"/>
    <p:sldId id="545" r:id="rId25"/>
    <p:sldId id="546" r:id="rId26"/>
    <p:sldId id="547" r:id="rId27"/>
    <p:sldId id="548" r:id="rId28"/>
    <p:sldId id="549" r:id="rId29"/>
    <p:sldId id="550" r:id="rId30"/>
    <p:sldId id="551" r:id="rId31"/>
    <p:sldId id="552" r:id="rId32"/>
    <p:sldId id="553" r:id="rId33"/>
  </p:sldIdLst>
  <p:sldSz cx="9144000" cy="6858000" type="screen4x3"/>
  <p:notesSz cx="6858000" cy="9144000"/>
  <p:embeddedFontLst>
    <p:embeddedFont>
      <p:font typeface="Accord Heavy SF" panose="020BE20000000000000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BB7F9"/>
    <a:srgbClr val="F88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8/20/18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48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79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0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69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67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72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78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5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3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38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69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73F3A7-2DA1-4D78-AE75-B52D9AF644E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92006-A6BD-4740-BBEE-CD433CB0F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0"/>
            <a:ext cx="9141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174" y="314740"/>
            <a:ext cx="41376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『</a:t>
            </a:r>
            <a:r>
              <a:rPr kumimoji="0" lang="zh-TW" altLang="en-US" sz="5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走出洞穴</a:t>
            </a:r>
            <a:r>
              <a:rPr kumimoji="0" lang="en-US" altLang="zh-TW" sz="5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』</a:t>
            </a:r>
            <a:endParaRPr kumimoji="0" lang="en-US" sz="5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521" y="1148210"/>
            <a:ext cx="385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列王紀上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19:1-18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521" y="5708486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4060" y="5743003"/>
            <a:ext cx="253306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8/19/2018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5970" y="1117433"/>
            <a:ext cx="262924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5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43" t="33175" r="54000" b="19842"/>
          <a:stretch/>
        </p:blipFill>
        <p:spPr>
          <a:xfrm>
            <a:off x="4725338" y="52387"/>
            <a:ext cx="4268375" cy="4049486"/>
          </a:xfrm>
          <a:prstGeom prst="rect">
            <a:avLst/>
          </a:prstGeom>
        </p:spPr>
      </p:pic>
      <p:pic>
        <p:nvPicPr>
          <p:cNvPr id="10252" name="Picture 1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386"/>
            <a:ext cx="4768248" cy="301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Image result for panic atta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3" b="95229" l="5143" r="90000">
                        <a14:foregroundMark x1="31571" y1="33397" x2="31571" y2="33397"/>
                        <a14:foregroundMark x1="35571" y1="31298" x2="35571" y2="31298"/>
                        <a14:foregroundMark x1="42714" y1="28053" x2="42714" y2="28053"/>
                        <a14:foregroundMark x1="50000" y1="24046" x2="50000" y2="24046"/>
                        <a14:foregroundMark x1="52000" y1="29008" x2="52000" y2="29008"/>
                        <a14:foregroundMark x1="46286" y1="26908" x2="46286" y2="26908"/>
                        <a14:foregroundMark x1="57286" y1="20992" x2="57286" y2="20992"/>
                        <a14:foregroundMark x1="66714" y1="27672" x2="66714" y2="27672"/>
                        <a14:foregroundMark x1="35000" y1="53053" x2="35000" y2="53053"/>
                        <a14:foregroundMark x1="39714" y1="51336" x2="39714" y2="51336"/>
                        <a14:foregroundMark x1="48286" y1="47901" x2="48286" y2="47901"/>
                        <a14:foregroundMark x1="46000" y1="45992" x2="46000" y2="45992"/>
                        <a14:foregroundMark x1="54714" y1="41985" x2="54714" y2="41985"/>
                        <a14:foregroundMark x1="51571" y1="47710" x2="51571" y2="47710"/>
                        <a14:foregroundMark x1="58000" y1="39885" x2="58000" y2="39885"/>
                        <a14:foregroundMark x1="62000" y1="33969" x2="62000" y2="33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04" y="4127699"/>
            <a:ext cx="3368009" cy="25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4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5" y="3533937"/>
            <a:ext cx="4451533" cy="267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12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960" y="213801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身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理因素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1266" name="Picture 2" descr="Image result for 1 king 18:4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2" b="11062"/>
          <a:stretch/>
        </p:blipFill>
        <p:spPr bwMode="auto">
          <a:xfrm>
            <a:off x="982889" y="860131"/>
            <a:ext cx="7332099" cy="48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0001" y="860130"/>
            <a:ext cx="47387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亞哈王坐車到耶斯列平原，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以利亞跑步追上去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人比車跑得更快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王下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18:46)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15267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81194" y="97970"/>
            <a:ext cx="5062916" cy="6760029"/>
            <a:chOff x="3981194" y="97970"/>
            <a:chExt cx="5062916" cy="6760029"/>
          </a:xfrm>
        </p:grpSpPr>
        <p:pic>
          <p:nvPicPr>
            <p:cNvPr id="12290" name="Picture 2" descr="https://www.rejoicingingod.net/wp-content/uploads/2017/06/Elijahs-Fle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447"/>
            <a:stretch/>
          </p:blipFill>
          <p:spPr bwMode="auto">
            <a:xfrm>
              <a:off x="3981194" y="97970"/>
              <a:ext cx="5062916" cy="6760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814457" y="1426029"/>
              <a:ext cx="877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華康黑體 Std W7" panose="020B0700000000000000" pitchFamily="34" charset="-120"/>
                  <a:ea typeface="華康黑體 Std W7" panose="020B0700000000000000" pitchFamily="34" charset="-120"/>
                  <a:cs typeface="+mn-cs"/>
                </a:rPr>
                <a:t>耶斯列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358765" y="1023257"/>
              <a:ext cx="1110343" cy="206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58764" y="2449286"/>
              <a:ext cx="889635" cy="168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27605" y="4969330"/>
              <a:ext cx="1511195" cy="2340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475354" y="94200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迦密山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5300" y="232721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別示巴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06039" y="490168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何烈山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西乃山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999515" y="1795361"/>
            <a:ext cx="217714" cy="991382"/>
          </a:xfrm>
          <a:prstGeom prst="line">
            <a:avLst/>
          </a:prstGeom>
          <a:ln w="3810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25132" y="2096381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160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公里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6074229" y="2910920"/>
            <a:ext cx="408918" cy="2175430"/>
          </a:xfrm>
          <a:prstGeom prst="line">
            <a:avLst/>
          </a:prstGeom>
          <a:ln w="3810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78689" y="3695964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320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公里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2292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" y="207092"/>
            <a:ext cx="3647615" cy="2561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74" y="3149783"/>
            <a:ext cx="2908155" cy="3503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46" y="2910920"/>
            <a:ext cx="3099609" cy="384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81743" y="3010007"/>
            <a:ext cx="14927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罷了！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38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1084217"/>
            <a:ext cx="6001651" cy="265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5" r="81874"/>
          <a:stretch/>
        </p:blipFill>
        <p:spPr>
          <a:xfrm>
            <a:off x="6715509" y="1278659"/>
            <a:ext cx="1087821" cy="246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ircular Arrow 3"/>
          <p:cNvSpPr/>
          <p:nvPr/>
        </p:nvSpPr>
        <p:spPr>
          <a:xfrm rot="2124966">
            <a:off x="6735325" y="2263398"/>
            <a:ext cx="738784" cy="855248"/>
          </a:xfrm>
          <a:prstGeom prst="circularArrow">
            <a:avLst>
              <a:gd name="adj1" fmla="val 12500"/>
              <a:gd name="adj2" fmla="val 1068732"/>
              <a:gd name="adj3" fmla="val 20457681"/>
              <a:gd name="adj4" fmla="val 10800000"/>
              <a:gd name="adj5" fmla="val 125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54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960" y="213801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靈性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9945" r="897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2" y="564103"/>
            <a:ext cx="3982364" cy="3080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3330523"/>
            <a:ext cx="2978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Self-importance</a:t>
            </a:r>
          </a:p>
        </p:txBody>
      </p:sp>
      <p:pic>
        <p:nvPicPr>
          <p:cNvPr id="13318" name="Picture 6" descr="Image result for self importanc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9" b="97131" l="4400" r="90000">
                        <a14:foregroundMark x1="27600" y1="51230" x2="27600" y2="51230"/>
                        <a14:foregroundMark x1="24000" y1="49180" x2="24000" y2="49180"/>
                        <a14:foregroundMark x1="41600" y1="51230" x2="41600" y2="51230"/>
                        <a14:foregroundMark x1="64000" y1="52049" x2="64000" y2="52049"/>
                        <a14:foregroundMark x1="65600" y1="68852" x2="65600" y2="68852"/>
                        <a14:foregroundMark x1="62000" y1="62705" x2="62000" y2="62705"/>
                        <a14:foregroundMark x1="61200" y1="78279" x2="61200" y2="78279"/>
                        <a14:foregroundMark x1="42800" y1="67213" x2="42800" y2="67213"/>
                        <a14:foregroundMark x1="43200" y1="61066" x2="43200" y2="61066"/>
                        <a14:foregroundMark x1="27600" y1="62295" x2="27600" y2="62295"/>
                        <a14:foregroundMark x1="29200" y1="80328" x2="29200" y2="80328"/>
                        <a14:foregroundMark x1="18000" y1="84426" x2="18000" y2="84426"/>
                        <a14:foregroundMark x1="14800" y1="87705" x2="14800" y2="87705"/>
                        <a14:foregroundMark x1="18000" y1="88525" x2="18000" y2="88525"/>
                        <a14:foregroundMark x1="49600" y1="68852" x2="49600" y2="68852"/>
                        <a14:foregroundMark x1="74000" y1="65164" x2="74000" y2="65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4" y="3790366"/>
            <a:ext cx="3028318" cy="295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23" y="366370"/>
            <a:ext cx="4000500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81" y="3337703"/>
            <a:ext cx="4873062" cy="3378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3453572" y="2257334"/>
            <a:ext cx="1077685" cy="1001486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592794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自憐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85222" y="225733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自憐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8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0" y="478972"/>
            <a:ext cx="3024767" cy="425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995057" y="478973"/>
            <a:ext cx="4855029" cy="2046514"/>
          </a:xfrm>
          <a:prstGeom prst="wedgeRoundRectCallout">
            <a:avLst>
              <a:gd name="adj1" fmla="val -70675"/>
              <a:gd name="adj2" fmla="val 50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7662" y="598714"/>
            <a:ext cx="48013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我為你大發熱心，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別人都離棄我，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只剩我一個向你忠心！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28" y="3480479"/>
            <a:ext cx="4040880" cy="290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22571" y="283414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怨天尤人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3995056" y="478972"/>
            <a:ext cx="4983919" cy="2135019"/>
          </a:xfrm>
          <a:prstGeom prst="wedgeRoundRectCallout">
            <a:avLst>
              <a:gd name="adj1" fmla="val 37316"/>
              <a:gd name="adj2" fmla="val -7038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但我在以色列人中為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自己留下七千人，是未曾向巴力屈膝的，未曾與巴力親嘴的。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981" y="206478"/>
            <a:ext cx="43588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神的回應與醫治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0" y="1234832"/>
            <a:ext cx="3795939" cy="444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no empat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363" y="3458541"/>
            <a:ext cx="3104626" cy="248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 bwMode="auto">
          <a:xfrm>
            <a:off x="4583459" y="545032"/>
            <a:ext cx="3996489" cy="279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2209" y="5326688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缺乏「同理心」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264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 bwMode="auto">
          <a:xfrm>
            <a:off x="264433" y="1616840"/>
            <a:ext cx="3861254" cy="4958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381001" y="217711"/>
            <a:ext cx="5225142" cy="550040"/>
          </a:xfrm>
          <a:prstGeom prst="wedgeRectCallout">
            <a:avLst>
              <a:gd name="adj1" fmla="val 59122"/>
              <a:gd name="adj2" fmla="val -34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你的信心跑到哪裡去了！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?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2547257" y="968826"/>
            <a:ext cx="3233057" cy="550040"/>
          </a:xfrm>
          <a:prstGeom prst="wedgeRectCallout">
            <a:avLst>
              <a:gd name="adj1" fmla="val 59122"/>
              <a:gd name="adj2" fmla="val -34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你該振作一點！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321630" y="1796138"/>
            <a:ext cx="3995057" cy="550040"/>
          </a:xfrm>
          <a:prstGeom prst="wedgeRectCallout">
            <a:avLst>
              <a:gd name="adj1" fmla="val 59122"/>
              <a:gd name="adj2" fmla="val -34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你不要再鑽牛角尖！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321630" y="2623449"/>
            <a:ext cx="3145970" cy="1066807"/>
          </a:xfrm>
          <a:prstGeom prst="wedgeRectCallout">
            <a:avLst>
              <a:gd name="adj1" fmla="val 59122"/>
              <a:gd name="adj2" fmla="val -34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你若信我，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就啥事都沒了！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4321630" y="3967527"/>
            <a:ext cx="2841170" cy="528273"/>
          </a:xfrm>
          <a:prstGeom prst="wedgeRectCallout">
            <a:avLst>
              <a:gd name="adj1" fmla="val 59122"/>
              <a:gd name="adj2" fmla="val -344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你當仰望主！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321630" y="4773071"/>
            <a:ext cx="3559628" cy="1045028"/>
          </a:xfrm>
          <a:prstGeom prst="wedgeRectCallout">
            <a:avLst>
              <a:gd name="adj1" fmla="val 59122"/>
              <a:gd name="adj2" fmla="val -3447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看你多沒用，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多差勁，多掉臉！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447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unsympatheti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5"/>
          <a:stretch/>
        </p:blipFill>
        <p:spPr bwMode="auto">
          <a:xfrm>
            <a:off x="1984373" y="1463674"/>
            <a:ext cx="5252440" cy="3585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7786" y="1423918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你不應該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0919025" flipH="1">
            <a:off x="614805" y="530750"/>
            <a:ext cx="1693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難過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776663" y="442096"/>
            <a:ext cx="22795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憤憤不平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21262141" flipH="1">
            <a:off x="918860" y="5282064"/>
            <a:ext cx="1693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這樣想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305222" flipH="1">
            <a:off x="3222233" y="5758392"/>
            <a:ext cx="22598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自暴自棄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rot="21356209" flipH="1">
            <a:off x="5783053" y="442096"/>
            <a:ext cx="1693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埋怨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...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296857" y="5200458"/>
            <a:ext cx="38799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你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不應該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depress!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18436" name="Picture 4" descr="Image result for feeding child 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34" y="1301182"/>
            <a:ext cx="7089318" cy="384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1662" y="1423918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上帝對症下藥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007807" y="453960"/>
          <a:ext cx="7649176" cy="2996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9143">
                  <a:extLst>
                    <a:ext uri="{9D8B030D-6E8A-4147-A177-3AD203B41FA5}">
                      <a16:colId xmlns:a16="http://schemas.microsoft.com/office/drawing/2014/main" val="4221466737"/>
                    </a:ext>
                  </a:extLst>
                </a:gridCol>
                <a:gridCol w="4490033">
                  <a:extLst>
                    <a:ext uri="{9D8B030D-6E8A-4147-A177-3AD203B41FA5}">
                      <a16:colId xmlns:a16="http://schemas.microsoft.com/office/drawing/2014/main" val="3101625133"/>
                    </a:ext>
                  </a:extLst>
                </a:gridCol>
              </a:tblGrid>
              <a:tr h="5896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起因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診斷治療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12628"/>
                  </a:ext>
                </a:extLst>
              </a:tr>
              <a:tr h="2325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07291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87779" y="1358480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身理因素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4659" y="1935010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心理因素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4659" y="2513622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靈性因素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3562" y="1358480"/>
            <a:ext cx="4411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看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醫生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、打針吃藥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6682" y="1928919"/>
            <a:ext cx="4411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看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輔導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咨詢協談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2522" y="2513621"/>
            <a:ext cx="4411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找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教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牧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交通禱告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0" y="3702689"/>
            <a:ext cx="3148255" cy="1967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4" name="Picture 4" descr="Image result for counse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83" y="4591878"/>
            <a:ext cx="3213792" cy="2142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Image result for pastoral counse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88" y="3710041"/>
            <a:ext cx="2902227" cy="199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323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world health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27" y="231569"/>
            <a:ext cx="5715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1926" y="3194462"/>
            <a:ext cx="7854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  <a:cs typeface="+mn-cs"/>
              </a:rPr>
              <a:t>【Saddest Nation in the World】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世界上最哀傷的國家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8930" y="843148"/>
            <a:ext cx="14510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  <a:cs typeface="+mn-cs"/>
              </a:rPr>
              <a:t>2007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ccord Heavy SF" panose="020BE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3087" y="4424721"/>
            <a:ext cx="821250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美國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  <a:cs typeface="+mn-cs"/>
              </a:rPr>
              <a:t>9.6%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患抑鬱症或躁鬱症，並在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十四個主要的國家排行第一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713" y="5655483"/>
            <a:ext cx="861646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高於利巴嫩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常年戰爭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、墨西哥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高失業率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)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、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Nigeria(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極度貧窮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)...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4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6" y="2668773"/>
            <a:ext cx="5057432" cy="368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463" y="313151"/>
            <a:ext cx="6914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安靜休息、吃睡飽足、加添心力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463" y="313151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安靜休息、吃睡飽足、加添心力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1278" y="1691379"/>
            <a:ext cx="45704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先解決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身理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上的問題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687461" y="1023565"/>
            <a:ext cx="881966" cy="6678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9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" y="148552"/>
            <a:ext cx="5003197" cy="2958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age result for vole swimm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8"/>
          <a:stretch/>
        </p:blipFill>
        <p:spPr bwMode="auto">
          <a:xfrm>
            <a:off x="3617844" y="3186988"/>
            <a:ext cx="5095475" cy="355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5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3463" y="313151"/>
            <a:ext cx="6914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與上帝單獨交通敬拜、禱告自省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844826" y="1140407"/>
            <a:ext cx="4184374" cy="1232452"/>
          </a:xfrm>
          <a:prstGeom prst="wedgeRectCallout">
            <a:avLst>
              <a:gd name="adj1" fmla="val 67056"/>
              <a:gd name="adj2" fmla="val -350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以利亞啊，你在這裡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作什麼？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(9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、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13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430" y="2464904"/>
            <a:ext cx="61363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  <a:cs typeface="+mn-cs"/>
              </a:rPr>
              <a:t>What really is </a:t>
            </a:r>
            <a:r>
              <a:rPr kumimoji="0" lang="en-US" altLang="zh-TW" sz="3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  <a:cs typeface="+mn-cs"/>
              </a:rPr>
              <a:t>your  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ccord Heavy SF" panose="020BE200000000000000" pitchFamily="34" charset="0"/>
                <a:ea typeface="新細明體" panose="02020500000000000000" pitchFamily="18" charset="-120"/>
                <a:cs typeface="+mn-cs"/>
              </a:rPr>
              <a:t>problem?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ccord Heavy SF" panose="020BE200000000000000" pitchFamily="34" charset="0"/>
              <a:ea typeface="+mn-ea"/>
              <a:cs typeface="+mn-cs"/>
            </a:endParaRPr>
          </a:p>
        </p:txBody>
      </p:sp>
      <p:pic>
        <p:nvPicPr>
          <p:cNvPr id="21510" name="Picture 6" descr="Image result for andrew new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3" y="3110947"/>
            <a:ext cx="5108713" cy="2876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62162" y="3138171"/>
            <a:ext cx="38006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禱告默想可以大量影響腦細胞活躍性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增強免疫系統能力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稍減心臟病和抑鬱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症的威脅！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693" y="6036848"/>
            <a:ext cx="522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Pittsburg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大學核能醫藥中心總管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2050" name="Picture 2" descr="Image result for pray to g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1" t="16359" r="9622"/>
          <a:stretch/>
        </p:blipFill>
        <p:spPr bwMode="auto">
          <a:xfrm>
            <a:off x="6679095" y="636316"/>
            <a:ext cx="2385392" cy="2600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3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0566" cy="549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b="6525"/>
          <a:stretch/>
        </p:blipFill>
        <p:spPr bwMode="auto">
          <a:xfrm>
            <a:off x="178904" y="173933"/>
            <a:ext cx="8806070" cy="45471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1807" y="5496339"/>
            <a:ext cx="771076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先是烈風大作，崩山碎石，然後地震，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跟著有火，然而上帝都不在其中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(11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2253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458" y="173933"/>
            <a:ext cx="4836516" cy="454715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12174" y="228601"/>
            <a:ext cx="36728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上帝在微聲中說話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22536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566" cy="54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1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12" y="4200939"/>
            <a:ext cx="1934817" cy="19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3475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08 -0.29699 L 0.37708 -0.5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3463" y="313151"/>
            <a:ext cx="460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新的使命、轉移目光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24580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63" y="1098630"/>
            <a:ext cx="8286750" cy="5514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19" y="1354392"/>
            <a:ext cx="3494652" cy="23314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79106" y="5390586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God is more concern of us “</a:t>
            </a:r>
            <a:r>
              <a:rPr kumimoji="0" lang="en-US" altLang="zh-TW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doing right</a:t>
            </a:r>
            <a:r>
              <a:rPr kumimoji="0" lang="en-US" altLang="zh-TW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 </a:t>
            </a:r>
            <a:r>
              <a:rPr kumimoji="0" lang="en-US" altLang="zh-TW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t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han“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feeling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good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691953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991" y="108107"/>
            <a:ext cx="85476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15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耶和華對他說：「你回去，從曠野往大馬色去。到了那裡，就要膏哈薛作亞蘭王，</a:t>
            </a:r>
            <a:r>
              <a:rPr kumimoji="0" lang="en-US" altLang="zh-TW" sz="3600" b="1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16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又膏寧示的孫子耶戶作以色列王，並膏亞伯米何拉人沙法的兒子以利沙作先知接續你。</a:t>
            </a:r>
            <a:r>
              <a:rPr kumimoji="0" lang="en-US" altLang="zh-TW" sz="3600" b="1" i="0" u="none" strike="noStrike" kern="1200" cap="none" spc="0" normalizeH="0" baseline="3000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17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	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將來躲避哈薛之刀的，必被耶戶所殺；躲避耶戶之刀的，必被以利沙所殺。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70654" y="3929957"/>
            <a:ext cx="3389243" cy="1366096"/>
          </a:xfrm>
          <a:prstGeom prst="wedgeEllipseCallout">
            <a:avLst>
              <a:gd name="adj1" fmla="val 61742"/>
              <a:gd name="adj2" fmla="val 495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回去工作！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39745" y="5296053"/>
            <a:ext cx="33826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列王紀上</a:t>
            </a:r>
            <a:r>
              <a:rPr lang="en-US" altLang="zh-TW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19 </a:t>
            </a:r>
            <a:r>
              <a:rPr lang="zh-TW" alt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黑 Std W7" panose="020B0700000000000000" pitchFamily="34" charset="-120"/>
                <a:ea typeface="華康儷黑 Std W7" panose="020B0700000000000000" pitchFamily="34" charset="-120"/>
              </a:rPr>
              <a:t>章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黑 Std W7" panose="020B0700000000000000" pitchFamily="34" charset="-120"/>
              <a:ea typeface="華康儷黑 Std W7" panose="020B0700000000000000" pitchFamily="34" charset="-120"/>
            </a:endParaRPr>
          </a:p>
        </p:txBody>
      </p:sp>
      <p:pic>
        <p:nvPicPr>
          <p:cNvPr id="4" name="Picture 6" descr="Image result for to do lis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053" y="3363555"/>
            <a:ext cx="5310947" cy="35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20858429">
            <a:off x="4344609" y="4703329"/>
            <a:ext cx="34387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膏哈薛作亞蘭王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膏耶戶作以色列王</a:t>
            </a:r>
            <a:endParaRPr kumimoji="0" lang="en-US" altLang="zh-TW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膏以利沙作先知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2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95" y="3552645"/>
            <a:ext cx="4759325" cy="3167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Image result for karl menning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583" t="45659" r="72667" b="22444"/>
          <a:stretch/>
        </p:blipFill>
        <p:spPr>
          <a:xfrm>
            <a:off x="307975" y="270368"/>
            <a:ext cx="2514600" cy="328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04470" y="3564582"/>
            <a:ext cx="2813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Karl Menninger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9940" y="350519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若發現有人開始神經衰弱，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你將會給他什麼建議？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9940" y="1691639"/>
            <a:ext cx="5834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應該勸他趕緊離開屋子，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過到對面街去，找一個有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需要的人，然後幫助那人！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25614" name="Picture 14" descr="Image result for self fo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" y="4131852"/>
            <a:ext cx="3502025" cy="2628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58995" y="361056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不要太尊注自己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77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" y="327424"/>
            <a:ext cx="3166745" cy="209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" y="2606039"/>
            <a:ext cx="4455795" cy="222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2" name="Picture 8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7"/>
          <a:stretch/>
        </p:blipFill>
        <p:spPr bwMode="auto">
          <a:xfrm>
            <a:off x="3889375" y="334885"/>
            <a:ext cx="4286250" cy="2090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05" y="2606039"/>
            <a:ext cx="3840480" cy="256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4" name="Picture 10" descr="Image result for caring for oth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03" b="12703"/>
          <a:stretch/>
        </p:blipFill>
        <p:spPr bwMode="auto">
          <a:xfrm>
            <a:off x="975360" y="4712017"/>
            <a:ext cx="3791585" cy="197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780" y="48787"/>
            <a:ext cx="5509260" cy="6725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53" y="248479"/>
            <a:ext cx="90075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起來，吃罷，因為你當走的路甚遠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(19:7)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24949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omfortable liv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0" y="0"/>
            <a:ext cx="91597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over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11" y="0"/>
            <a:ext cx="9179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2295939"/>
            <a:ext cx="3627783" cy="2743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3157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06" y="315590"/>
            <a:ext cx="2933700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12339" y="3701157"/>
            <a:ext cx="226857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1875 –1971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103" y="3252683"/>
            <a:ext cx="3967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James Cash Penny Jr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178" y="1774770"/>
            <a:ext cx="4566434" cy="304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920" y="1560444"/>
            <a:ext cx="4928248" cy="338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86" y="4515493"/>
            <a:ext cx="3691006" cy="220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3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8" y="265261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173" y="3094728"/>
            <a:ext cx="4666890" cy="3500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4288" y="3698409"/>
            <a:ext cx="3459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教會聖詩 </a:t>
            </a:r>
            <a:r>
              <a:rPr kumimoji="0" lang="en-US" altLang="zh-TW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#46</a:t>
            </a:r>
            <a:endParaRPr kumimoji="0" lang="en-US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8443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0"/>
            <a:ext cx="91413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4838" y="258793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勘亭流 Std W9" panose="03000900000000000000" pitchFamily="66" charset="-120"/>
                <a:ea typeface="華康勘亭流 Std W9" panose="03000900000000000000" pitchFamily="66" charset="-120"/>
                <a:cs typeface="+mn-cs"/>
              </a:rPr>
              <a:t>起來！出去！回去！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勘亭流 Std W9" panose="03000900000000000000" pitchFamily="66" charset="-120"/>
              <a:ea typeface="華康勘亭流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1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744307"/>
            <a:ext cx="5737685" cy="10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907" y="257908"/>
            <a:ext cx="89562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美國每週平均五萬人到精神診所求醫，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75%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都患抑鬱症或恐懼症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907" y="1674747"/>
            <a:ext cx="86068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美國一年有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180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萬人在對抗憂鬱症，平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均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每五個人就有一個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活在精神憂鬱中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4100" name="Picture 4" descr="Image result for depress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/>
          <a:stretch/>
        </p:blipFill>
        <p:spPr bwMode="auto">
          <a:xfrm>
            <a:off x="1946030" y="2971825"/>
            <a:ext cx="4466493" cy="2608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962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r="14448"/>
          <a:stretch/>
        </p:blipFill>
        <p:spPr bwMode="auto">
          <a:xfrm>
            <a:off x="222726" y="382643"/>
            <a:ext cx="3247292" cy="2579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10" y="333559"/>
            <a:ext cx="20955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241" y="333559"/>
            <a:ext cx="21336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387" y="2250190"/>
            <a:ext cx="14927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邱吉爾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3460" y="2346906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林肯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8960" y="2557966"/>
            <a:ext cx="14927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司布真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6154" name="Picture 10" descr="Image result for mos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8" y="3147224"/>
            <a:ext cx="2025806" cy="274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2583" y="5951769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民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21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6158" name="Picture 14" descr="Image result for king davi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26" y="3805845"/>
            <a:ext cx="2063993" cy="257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97214" y="3221070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詩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31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6160" name="Picture 16" descr="Image result for ç´ä¼¯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48" b="2945"/>
          <a:stretch/>
        </p:blipFill>
        <p:spPr bwMode="auto">
          <a:xfrm>
            <a:off x="4573792" y="3289407"/>
            <a:ext cx="2053340" cy="2933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984748" y="6226399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伯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7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pic>
        <p:nvPicPr>
          <p:cNvPr id="6162" name="Picture 18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2" t="27530" r="17391"/>
          <a:stretch/>
        </p:blipFill>
        <p:spPr bwMode="auto">
          <a:xfrm>
            <a:off x="6837672" y="3844732"/>
            <a:ext cx="2173275" cy="2871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08595" y="3221070"/>
            <a:ext cx="1457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耶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20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1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5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elijah the proph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9" r="5419"/>
          <a:stretch/>
        </p:blipFill>
        <p:spPr bwMode="auto">
          <a:xfrm>
            <a:off x="-5119965" y="2210847"/>
            <a:ext cx="488085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r="15574"/>
          <a:stretch/>
        </p:blipFill>
        <p:spPr bwMode="auto">
          <a:xfrm>
            <a:off x="0" y="-15072"/>
            <a:ext cx="9151611" cy="69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elijah in the cav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/>
          <a:stretch/>
        </p:blipFill>
        <p:spPr bwMode="auto">
          <a:xfrm>
            <a:off x="0" y="-15072"/>
            <a:ext cx="9144000" cy="69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3962" y="383459"/>
            <a:ext cx="84962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以利亞與我們是一樣性情的人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雅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5:17)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351" y="2728177"/>
            <a:ext cx="47532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以利亞的症狀和起因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62" y="3343730"/>
            <a:ext cx="478207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耶和華的診斷和醫治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5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981" y="206478"/>
            <a:ext cx="43588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憂鬱症狀和起因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07807" y="1090064"/>
          <a:ext cx="6096000" cy="379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22146673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101625133"/>
                    </a:ext>
                  </a:extLst>
                </a:gridCol>
              </a:tblGrid>
              <a:tr h="76823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症狀</a:t>
                      </a:r>
                      <a:endParaRPr lang="en-US" sz="3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黑體 Std W9" panose="020B0900000000000000" pitchFamily="34" charset="-120"/>
                        <a:ea typeface="華康黑體 Std W9" panose="020B0900000000000000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黑體 Std W9" panose="020B0900000000000000" pitchFamily="34" charset="-120"/>
                          <a:ea typeface="華康黑體 Std W9" panose="020B0900000000000000" pitchFamily="34" charset="-120"/>
                        </a:rPr>
                        <a:t>起因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12628"/>
                  </a:ext>
                </a:extLst>
              </a:tr>
              <a:tr h="303035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0729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35626" y="2030573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莫明的恐懼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35626" y="2590993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尋死的企圖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7254" y="3136665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身心極疲憊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7254" y="3697085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被遺棄之感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0432" y="2014463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身理因素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27312" y="2590993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心理因素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7312" y="3169605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靈性因素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570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0" y="1075168"/>
            <a:ext cx="7483935" cy="558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5338245" y="1109763"/>
            <a:ext cx="33316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迦密山上對抗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450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巴力先知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960" y="213801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  <a:sym typeface="Wingdings" panose="05000000000000000000" pitchFamily="2" charset="2"/>
              </a:rPr>
              <a:t>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心理因素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8196" name="Picture 4" descr="Image result for elijah ran from jezeb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9" y="52292"/>
            <a:ext cx="7503486" cy="670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9229" y="52292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耶洗別威嚇取以利亞之命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4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227294"/>
            <a:ext cx="8934994" cy="357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under the micro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31" y="3389810"/>
            <a:ext cx="3893911" cy="3188979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iniature Photography : Insects And Fly Under The 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694" y="492754"/>
            <a:ext cx="3500257" cy="3548537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Image result for fl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14" y="4984299"/>
            <a:ext cx="1450863" cy="102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microscop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879" y="3801291"/>
            <a:ext cx="3319145" cy="331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2302</TotalTime>
  <Words>757</Words>
  <Application>Microsoft Macintosh PowerPoint</Application>
  <PresentationFormat>On-screen Show (4:3)</PresentationFormat>
  <Paragraphs>121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Wingdings</vt:lpstr>
      <vt:lpstr>Arial</vt:lpstr>
      <vt:lpstr>華康儷黑 Std W7</vt:lpstr>
      <vt:lpstr>華康魏碑體 Std W7</vt:lpstr>
      <vt:lpstr>Accord Heavy SF</vt:lpstr>
      <vt:lpstr>新細明體</vt:lpstr>
      <vt:lpstr>Calibri Light</vt:lpstr>
      <vt:lpstr>華康龍門石碑 Std W9</vt:lpstr>
      <vt:lpstr>華康黑體 Std W9</vt:lpstr>
      <vt:lpstr>華康勘亭流 Std W9</vt:lpstr>
      <vt:lpstr>Calibri</vt:lpstr>
      <vt:lpstr>華康黑體 Std W7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187</cp:revision>
  <dcterms:created xsi:type="dcterms:W3CDTF">2016-12-29T18:12:43Z</dcterms:created>
  <dcterms:modified xsi:type="dcterms:W3CDTF">2018-08-20T16:32:11Z</dcterms:modified>
</cp:coreProperties>
</file>