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charts/chartEx1.xml" ContentType="application/vnd.ms-office.chartex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charts/chartEx2.xml" ContentType="application/vnd.ms-office.chartex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ppt/charts/chartEx3.xml" ContentType="application/vnd.ms-office.chartex+xml"/>
  <Override PartName="/ppt/charts/style3.xml" ContentType="application/vnd.ms-office.chartstyle+xml"/>
  <Override PartName="/ppt/charts/colors3.xml" ContentType="application/vnd.ms-office.chartcolorstyle+xml"/>
  <Override PartName="/ppt/theme/themeOverride3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3">
  <p:sldMasterIdLst>
    <p:sldMasterId id="2147483660" r:id="rId1"/>
    <p:sldMasterId id="2147483708" r:id="rId2"/>
    <p:sldMasterId id="2147483720" r:id="rId3"/>
    <p:sldMasterId id="2147483733" r:id="rId4"/>
  </p:sldMasterIdLst>
  <p:notesMasterIdLst>
    <p:notesMasterId r:id="rId40"/>
  </p:notesMasterIdLst>
  <p:sldIdLst>
    <p:sldId id="290" r:id="rId5"/>
    <p:sldId id="256" r:id="rId6"/>
    <p:sldId id="288" r:id="rId7"/>
    <p:sldId id="289" r:id="rId8"/>
    <p:sldId id="574" r:id="rId9"/>
    <p:sldId id="591" r:id="rId10"/>
    <p:sldId id="518" r:id="rId11"/>
    <p:sldId id="592" r:id="rId12"/>
    <p:sldId id="519" r:id="rId13"/>
    <p:sldId id="594" r:id="rId14"/>
    <p:sldId id="576" r:id="rId15"/>
    <p:sldId id="508" r:id="rId16"/>
    <p:sldId id="595" r:id="rId17"/>
    <p:sldId id="450" r:id="rId18"/>
    <p:sldId id="596" r:id="rId19"/>
    <p:sldId id="272" r:id="rId20"/>
    <p:sldId id="273" r:id="rId21"/>
    <p:sldId id="274" r:id="rId22"/>
    <p:sldId id="275" r:id="rId23"/>
    <p:sldId id="276" r:id="rId24"/>
    <p:sldId id="278" r:id="rId25"/>
    <p:sldId id="277" r:id="rId26"/>
    <p:sldId id="279" r:id="rId27"/>
    <p:sldId id="280" r:id="rId28"/>
    <p:sldId id="597" r:id="rId29"/>
    <p:sldId id="283" r:id="rId30"/>
    <p:sldId id="284" r:id="rId31"/>
    <p:sldId id="282" r:id="rId32"/>
    <p:sldId id="451" r:id="rId33"/>
    <p:sldId id="320" r:id="rId34"/>
    <p:sldId id="259" r:id="rId35"/>
    <p:sldId id="260" r:id="rId36"/>
    <p:sldId id="257" r:id="rId37"/>
    <p:sldId id="321" r:id="rId38"/>
    <p:sldId id="281" r:id="rId39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1F1F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6581" autoAdjust="0"/>
    <p:restoredTop sz="94660"/>
  </p:normalViewPr>
  <p:slideViewPr>
    <p:cSldViewPr snapToGrid="0">
      <p:cViewPr>
        <p:scale>
          <a:sx n="100" d="100"/>
          <a:sy n="100" d="100"/>
        </p:scale>
        <p:origin x="-244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heme" Target="theme/theme1.xml"/></Relationships>
</file>

<file path=ppt/charts/_rels/chartEx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Ex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Ex3.xml.rels><?xml version="1.0" encoding="UTF-8" standalone="yes"?>
<Relationships xmlns="http://schemas.openxmlformats.org/package/2006/relationships"><Relationship Id="rId3" Type="http://schemas.microsoft.com/office/2011/relationships/chartColorStyle" Target="colors3.xml"/><Relationship Id="rId2" Type="http://schemas.microsoft.com/office/2011/relationships/chartStyle" Target="style3.xml"/><Relationship Id="rId1" Type="http://schemas.openxmlformats.org/officeDocument/2006/relationships/oleObject" Target="file:///C:\Users\Balex\Desktop\Tri-Valley\Financial%20CCIC,%20TV\Chart%201%20Data%202018.xlsx" TargetMode="External"/><Relationship Id="rId4" Type="http://schemas.openxmlformats.org/officeDocument/2006/relationships/themeOverride" Target="../theme/themeOverride3.xml"/></Relationships>
</file>

<file path=ppt/charts/chartEx1.xml><?xml version="1.0" encoding="utf-8"?>
<cx:chartSpace xmlns:a="http://schemas.openxmlformats.org/drawingml/2006/main" xmlns:r="http://schemas.openxmlformats.org/officeDocument/2006/relationships" xmlns:cx="http://schemas.microsoft.com/office/drawing/2014/chartex">
  <cx:chart>
    <cx:plotArea>
      <cx:plotAreaRegion/>
    </cx:plotArea>
  </cx:chart>
  <cx:clrMapOvr bg1="lt1" tx1="dk1" bg2="lt2" tx2="dk2" accent1="accent1" accent2="accent2" accent3="accent3" accent4="accent4" accent5="accent5" accent6="accent6" hlink="hlink" folHlink="folHlink"/>
</cx:chartSpace>
</file>

<file path=ppt/charts/chartEx2.xml><?xml version="1.0" encoding="utf-8"?>
<cx:chartSpace xmlns:a="http://schemas.openxmlformats.org/drawingml/2006/main" xmlns:r="http://schemas.openxmlformats.org/officeDocument/2006/relationships" xmlns:cx="http://schemas.microsoft.com/office/drawing/2014/chartex">
  <cx:chart>
    <cx:plotArea>
      <cx:plotAreaRegion/>
    </cx:plotArea>
  </cx:chart>
  <cx:clrMapOvr bg1="lt1" tx1="dk1" bg2="lt2" tx2="dk2" accent1="accent1" accent2="accent2" accent3="accent3" accent4="accent4" accent5="accent5" accent6="accent6" hlink="hlink" folHlink="folHlink"/>
</cx:chartSpace>
</file>

<file path=ppt/charts/chartEx3.xml><?xml version="1.0" encoding="utf-8"?>
<cx:chartSpace xmlns:a="http://schemas.openxmlformats.org/drawingml/2006/main" xmlns:r="http://schemas.openxmlformats.org/officeDocument/2006/relationships" xmlns:cx="http://schemas.microsoft.com/office/drawing/2014/chartex">
  <cx:chartData>
    <cx:externalData r:id="rId1" cx:autoUpdate="0"/>
    <cx:data id="0">
      <cx:numDim type="size">
        <cx:f>Sheet1!$A$2:$A$5</cx:f>
        <cx:lvl ptCount="4" formatCode="General">
          <cx:pt idx="1">25</cx:pt>
          <cx:pt idx="2">16.300000000000001</cx:pt>
          <cx:pt idx="3">8.6999999999999993</cx:pt>
        </cx:lvl>
      </cx:numDim>
    </cx:data>
  </cx:chartData>
  <cx:chart>
    <cx:plotArea>
      <cx:plotAreaRegion>
        <cx:series layoutId="sunburst" uniqueId="{CB221514-DA36-418F-AC7C-D278A56BF511}">
          <cx:dataId val="0"/>
        </cx:series>
      </cx:plotAreaRegion>
    </cx:plotArea>
  </cx:chart>
  <cx:clrMapOvr bg1="lt1" tx1="dk1" bg2="lt2" tx2="dk2" accent1="accent1" accent2="accent2" accent3="accent3" accent4="accent4" accent5="accent5" accent6="accent6" hlink="hlink" folHlink="folHlink"/>
</cx:chartSpace>
</file>

<file path=ppt/charts/colors1.xml><?xml version="1.0" encoding="utf-8"?>
<cs:colorStyle xmlns:cs="http://schemas.microsoft.com/office/drawing/2012/chartStyle" xmlns:a="http://schemas.openxmlformats.org/drawingml/2006/main" meth="acrossLinear" id="2">
  <a:schemeClr val="accent1"/>
  <a:schemeClr val="accent2"/>
  <a:schemeClr val="accent3"/>
  <a:schemeClr val="accent4"/>
  <a:schemeClr val="accent5"/>
  <a:schemeClr val="accent6"/>
</cs:colorStyle>
</file>

<file path=ppt/charts/colors2.xml><?xml version="1.0" encoding="utf-8"?>
<cs:colorStyle xmlns:cs="http://schemas.microsoft.com/office/drawing/2012/chartStyle" xmlns:a="http://schemas.openxmlformats.org/drawingml/2006/main" meth="acrossLinear" id="2">
  <a:schemeClr val="accent1"/>
  <a:schemeClr val="accent2"/>
  <a:schemeClr val="accent3"/>
  <a:schemeClr val="accent4"/>
  <a:schemeClr val="accent5"/>
  <a:schemeClr val="accent6"/>
</cs:colorStyle>
</file>

<file path=ppt/charts/colors3.xml><?xml version="1.0" encoding="utf-8"?>
<cs:colorStyle xmlns:cs="http://schemas.microsoft.com/office/drawing/2012/chartStyle" xmlns:a="http://schemas.openxmlformats.org/drawingml/2006/main" meth="acrossLinear" id="2">
  <a:schemeClr val="accent1"/>
  <a:schemeClr val="accent2"/>
  <a:schemeClr val="accent3"/>
  <a:schemeClr val="accent4"/>
  <a:schemeClr val="accent5"/>
  <a:schemeClr val="accent6"/>
</cs:colorStyle>
</file>

<file path=ppt/charts/style1.xml><?xml version="1.0" encoding="utf-8"?>
<cs:chartStyle xmlns:cs="http://schemas.microsoft.com/office/drawing/2012/chartStyle" xmlns:a="http://schemas.openxmlformats.org/drawingml/2006/main" id="38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850" kern="1200"/>
    <cs:bodyPr wrap="square" lIns="38100" tIns="19050" rIns="38100" bIns="19050" anchor="ctr">
      <a:spAutoFit/>
    </cs:bodyPr>
  </cs:dataLabel>
  <cs:dataLabelCallout>
    <cs:lnRef idx="0"/>
    <cs:fillRef idx="0"/>
    <cs:effectRef idx="0"/>
    <cs:fontRef idx="minor">
      <a:schemeClr val="tx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defRPr sz="900"/>
  </cs:dataTable>
  <cs:downBar>
    <cs:lnRef idx="0"/>
    <cs:fillRef idx="0"/>
    <cs:effectRef idx="0"/>
    <cs:fontRef idx="minor">
      <a:schemeClr val="tx1"/>
    </cs:fontRef>
    <cs:spPr>
      <a:solidFill>
        <a:schemeClr val="dk1"/>
      </a:solidFill>
    </cs:spPr>
  </cs:downBar>
  <cs:dropLine>
    <cs:lnRef idx="0"/>
    <cs:fillRef idx="0"/>
    <cs:effectRef idx="0"/>
    <cs:fontRef idx="minor">
      <a:schemeClr val="tx1"/>
    </cs:fontRef>
  </cs:dropLine>
  <cs:errorBar>
    <cs:lnRef idx="0"/>
    <cs:fillRef idx="0"/>
    <cs:effectRef idx="0"/>
    <cs:fontRef idx="minor">
      <a:schemeClr val="tx1"/>
    </cs:fontRef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  <a:lumOff val="10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</cs:hiLoLine>
  <cs:leaderLine>
    <cs:lnRef idx="0"/>
    <cs:fillRef idx="0"/>
    <cs:effectRef idx="0"/>
    <cs:fontRef idx="minor">
      <a:schemeClr val="tx1"/>
    </cs:fontRef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/>
  </cs:seriesAxis>
  <cs:seriesLine>
    <cs:lnRef idx="0"/>
    <cs:fillRef idx="0"/>
    <cs:effectRef idx="0"/>
    <cs:fontRef idx="minor">
      <a:schemeClr val="tx1"/>
    </cs:fontRef>
    <cs:spPr>
      <a:ln w="9525" cap="flat">
        <a:solidFill>
          <a:srgbClr val="D9D9D9"/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  <cs:bodyPr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/>
  </cs:valueAxis>
  <cs:wall>
    <cs:lnRef idx="0"/>
    <cs:fillRef idx="0"/>
    <cs:effectRef idx="0"/>
    <cs:fontRef idx="minor">
      <a:schemeClr val="tx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38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850" kern="1200"/>
    <cs:bodyPr wrap="square" lIns="38100" tIns="19050" rIns="38100" bIns="19050" anchor="ctr">
      <a:spAutoFit/>
    </cs:bodyPr>
  </cs:dataLabel>
  <cs:dataLabelCallout>
    <cs:lnRef idx="0"/>
    <cs:fillRef idx="0"/>
    <cs:effectRef idx="0"/>
    <cs:fontRef idx="minor">
      <a:schemeClr val="tx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defRPr sz="900"/>
  </cs:dataTable>
  <cs:downBar>
    <cs:lnRef idx="0"/>
    <cs:fillRef idx="0"/>
    <cs:effectRef idx="0"/>
    <cs:fontRef idx="minor">
      <a:schemeClr val="tx1"/>
    </cs:fontRef>
    <cs:spPr>
      <a:solidFill>
        <a:schemeClr val="dk1"/>
      </a:solidFill>
    </cs:spPr>
  </cs:downBar>
  <cs:dropLine>
    <cs:lnRef idx="0"/>
    <cs:fillRef idx="0"/>
    <cs:effectRef idx="0"/>
    <cs:fontRef idx="minor">
      <a:schemeClr val="tx1"/>
    </cs:fontRef>
  </cs:dropLine>
  <cs:errorBar>
    <cs:lnRef idx="0"/>
    <cs:fillRef idx="0"/>
    <cs:effectRef idx="0"/>
    <cs:fontRef idx="minor">
      <a:schemeClr val="tx1"/>
    </cs:fontRef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  <a:lumOff val="10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</cs:hiLoLine>
  <cs:leaderLine>
    <cs:lnRef idx="0"/>
    <cs:fillRef idx="0"/>
    <cs:effectRef idx="0"/>
    <cs:fontRef idx="minor">
      <a:schemeClr val="tx1"/>
    </cs:fontRef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/>
  </cs:seriesAxis>
  <cs:seriesLine>
    <cs:lnRef idx="0"/>
    <cs:fillRef idx="0"/>
    <cs:effectRef idx="0"/>
    <cs:fontRef idx="minor">
      <a:schemeClr val="tx1"/>
    </cs:fontRef>
    <cs:spPr>
      <a:ln w="9525" cap="flat">
        <a:solidFill>
          <a:srgbClr val="D9D9D9"/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  <cs:bodyPr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/>
  </cs:valueAxis>
  <cs:wall>
    <cs:lnRef idx="0"/>
    <cs:fillRef idx="0"/>
    <cs:effectRef idx="0"/>
    <cs:fontRef idx="minor">
      <a:schemeClr val="tx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38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850" kern="1200"/>
    <cs:bodyPr wrap="square" lIns="38100" tIns="19050" rIns="38100" bIns="19050" anchor="ctr">
      <a:spAutoFit/>
    </cs:bodyPr>
  </cs:dataLabel>
  <cs:dataLabelCallout>
    <cs:lnRef idx="0"/>
    <cs:fillRef idx="0"/>
    <cs:effectRef idx="0"/>
    <cs:fontRef idx="minor">
      <a:schemeClr val="tx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defRPr sz="900"/>
  </cs:dataTable>
  <cs:downBar>
    <cs:lnRef idx="0"/>
    <cs:fillRef idx="0"/>
    <cs:effectRef idx="0"/>
    <cs:fontRef idx="minor">
      <a:schemeClr val="tx1"/>
    </cs:fontRef>
    <cs:spPr>
      <a:solidFill>
        <a:schemeClr val="dk1"/>
      </a:solidFill>
    </cs:spPr>
  </cs:downBar>
  <cs:dropLine>
    <cs:lnRef idx="0"/>
    <cs:fillRef idx="0"/>
    <cs:effectRef idx="0"/>
    <cs:fontRef idx="minor">
      <a:schemeClr val="tx1"/>
    </cs:fontRef>
  </cs:dropLine>
  <cs:errorBar>
    <cs:lnRef idx="0"/>
    <cs:fillRef idx="0"/>
    <cs:effectRef idx="0"/>
    <cs:fontRef idx="minor">
      <a:schemeClr val="tx1"/>
    </cs:fontRef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  <a:lumOff val="10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</cs:hiLoLine>
  <cs:leaderLine>
    <cs:lnRef idx="0"/>
    <cs:fillRef idx="0"/>
    <cs:effectRef idx="0"/>
    <cs:fontRef idx="minor">
      <a:schemeClr val="tx1"/>
    </cs:fontRef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/>
  </cs:seriesAxis>
  <cs:seriesLine>
    <cs:lnRef idx="0"/>
    <cs:fillRef idx="0"/>
    <cs:effectRef idx="0"/>
    <cs:fontRef idx="minor">
      <a:schemeClr val="tx1"/>
    </cs:fontRef>
    <cs:spPr>
      <a:ln w="9525" cap="flat">
        <a:solidFill>
          <a:srgbClr val="D9D9D9"/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  <cs:bodyPr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/>
  </cs:valueAxis>
  <cs:wall>
    <cs:lnRef idx="0"/>
    <cs:fillRef idx="0"/>
    <cs:effectRef idx="0"/>
    <cs:fontRef idx="minor">
      <a:schemeClr val="tx1"/>
    </cs:fontRef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45CAA38A-0022-41B2-B86C-3F39BFDDD230}" type="datetimeFigureOut">
              <a:rPr lang="en-US" smtClean="0"/>
              <a:t>11/1/2018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1B9A3ACE-7E24-4954-A651-1290B89E4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18741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869B99-1108-455D-B3B6-AA29F1CC0F27}" type="datetimeFigureOut">
              <a:rPr lang="en-US" smtClean="0"/>
              <a:t>11/1/2018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98673-BF69-47C3-8E12-4728C802F3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82812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869B99-1108-455D-B3B6-AA29F1CC0F27}" type="datetimeFigureOut">
              <a:rPr lang="en-US" smtClean="0"/>
              <a:t>11/1/2018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98673-BF69-47C3-8E12-4728C802F3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44188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869B99-1108-455D-B3B6-AA29F1CC0F27}" type="datetimeFigureOut">
              <a:rPr lang="en-US" smtClean="0"/>
              <a:t>11/1/2018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98673-BF69-47C3-8E12-4728C802F3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4993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AAE3C9-F5E2-4491-97C1-2866B2908EE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11/1/2018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C9A087-ED5A-475D-8E6F-32BE97DD891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17664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AAE3C9-F5E2-4491-97C1-2866B2908EE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11/1/2018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C9A087-ED5A-475D-8E6F-32BE97DD891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09015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AAE3C9-F5E2-4491-97C1-2866B2908EE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11/1/2018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C9A087-ED5A-475D-8E6F-32BE97DD891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91793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AAE3C9-F5E2-4491-97C1-2866B2908EE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11/1/2018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C9A087-ED5A-475D-8E6F-32BE97DD891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64527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AAE3C9-F5E2-4491-97C1-2866B2908EE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11/1/2018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C9A087-ED5A-475D-8E6F-32BE97DD891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94959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AAE3C9-F5E2-4491-97C1-2866B2908EE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11/1/2018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C9A087-ED5A-475D-8E6F-32BE97DD891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323137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AAE3C9-F5E2-4491-97C1-2866B2908EE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11/1/2018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C9A087-ED5A-475D-8E6F-32BE97DD891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854682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AAE3C9-F5E2-4491-97C1-2866B2908EE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11/1/2018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C9A087-ED5A-475D-8E6F-32BE97DD891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6881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869B99-1108-455D-B3B6-AA29F1CC0F27}" type="datetimeFigureOut">
              <a:rPr lang="en-US" smtClean="0"/>
              <a:t>11/1/2018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98673-BF69-47C3-8E12-4728C802F3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978418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AAE3C9-F5E2-4491-97C1-2866B2908EE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11/1/2018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C9A087-ED5A-475D-8E6F-32BE97DD891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569697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AAE3C9-F5E2-4491-97C1-2866B2908EE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11/1/2018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C9A087-ED5A-475D-8E6F-32BE97DD891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917302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AAE3C9-F5E2-4491-97C1-2866B2908EE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11/1/2018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C9A087-ED5A-475D-8E6F-32BE97DD891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844217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4A90D46-C67F-461B-933A-8654CB20B268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11/1/2018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B24774C-C409-4A69-94E3-F89806EBE8D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436692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EADE894-2BA1-44E5-93A7-BC320FF76407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11/1/2018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86031C3-ED48-4112-824B-C7E81A7BCB5C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708520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2756A1B-CBA8-4F4A-B5B5-877006859E35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11/1/2018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7CA1CB-8904-43B4-A8E8-FFE1E9C07823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352260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72044CF-8D22-4606-8DCB-7F96B7FC1C34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11/1/2018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5F9CE55-5670-47A7-9FB2-65ABD58DF34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232074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6DACB74-87E6-4DC5-9CEE-F8FA15128E11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11/1/2018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42BC73B-36A9-4BB1-9757-E0597BB65DAA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306428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5F733D0-BC1F-4D60-970C-6FF30EC0BE0B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11/1/2018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365901A-4124-4A03-80A9-2897A66CCABB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595823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CFC2451-13F7-414E-84C6-9EB9560D3350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11/1/2018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12E0E88-3371-418C-A629-0A83BBBEF43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3205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869B99-1108-455D-B3B6-AA29F1CC0F27}" type="datetimeFigureOut">
              <a:rPr lang="en-US" smtClean="0"/>
              <a:t>11/1/2018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98673-BF69-47C3-8E12-4728C802F3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359058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97CE30B-530E-4B15-92A1-A98DEFA74F26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11/1/2018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B099E57-87A2-4736-B78A-54B4605025EF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198246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F5EB0C8-B787-44A2-A6FE-21299F4018FB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11/1/2018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94F2F1F-3FD2-4ABA-BF85-D24534941553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341340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3250131-8067-4981-8A8C-DDC79A1C95F0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11/1/2018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F93EA59-9A97-4759-A4B8-76BCD6DD3383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593609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0569E36-F096-4401-BD8B-07243E704A35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11/1/2018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DA6080B-5D32-48B2-8097-1F638C8500FB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078954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F06B2E1-3EB5-478C-8B49-C867CE68C325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11/1/2018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9347C1E-A967-4A9A-A56A-94203BE8058C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062472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2EFB86-1958-4630-84EC-BEBE5AAA6897}" type="datetime1">
              <a:rPr lang="zh-CN" altLang="en-US" smtClean="0"/>
              <a:t>2018/11/1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0AFB4-4520-49E1-AFF8-65BC6061C6E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392782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86532-D8F8-457D-8944-D4FA296FA3F7}" type="datetime1">
              <a:rPr lang="zh-CN" altLang="en-US" smtClean="0"/>
              <a:t>2018/11/1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0AFB4-4520-49E1-AFF8-65BC6061C6E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4315828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FF2AE-AFBA-4A0B-951F-59EC64B61B99}" type="datetime1">
              <a:rPr lang="zh-CN" altLang="en-US" smtClean="0"/>
              <a:t>2018/11/1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0AFB4-4520-49E1-AFF8-65BC6061C6E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2045496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ABA02A-74CF-41B2-8C73-CA5973B0EB89}" type="datetime1">
              <a:rPr lang="zh-CN" altLang="en-US" smtClean="0"/>
              <a:t>2018/11/1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0AFB4-4520-49E1-AFF8-65BC6061C6E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416603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3D1657-A92D-46B1-813C-485E71868FD1}" type="datetime1">
              <a:rPr lang="zh-CN" altLang="en-US" smtClean="0"/>
              <a:t>2018/11/1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0AFB4-4520-49E1-AFF8-65BC6061C6E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09029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869B99-1108-455D-B3B6-AA29F1CC0F27}" type="datetimeFigureOut">
              <a:rPr lang="en-US" smtClean="0"/>
              <a:t>11/1/2018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98673-BF69-47C3-8E12-4728C802F3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770965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4A103-A3FB-4C76-AA0E-977387ADE659}" type="datetime1">
              <a:rPr lang="zh-CN" altLang="en-US" smtClean="0"/>
              <a:t>2018/11/1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0AFB4-4520-49E1-AFF8-65BC6061C6E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317828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3D0337-78E4-4377-9553-8A44174CF8A8}" type="datetime1">
              <a:rPr lang="zh-CN" altLang="en-US" smtClean="0"/>
              <a:t>2018/11/1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0AFB4-4520-49E1-AFF8-65BC6061C6E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625976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BC6A6-7A5F-4436-AD7E-D2EDDB547AAB}" type="datetime1">
              <a:rPr lang="zh-CN" altLang="en-US" smtClean="0"/>
              <a:t>2018/11/1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0AFB4-4520-49E1-AFF8-65BC6061C6E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905849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6E1BC2-AA63-4D6D-9263-AAC82688E007}" type="datetime1">
              <a:rPr lang="zh-CN" altLang="en-US" smtClean="0"/>
              <a:t>2018/11/1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0AFB4-4520-49E1-AFF8-65BC6061C6E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2569786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A5EB74-FB8B-4EA3-950D-3C708327A5AB}" type="datetime1">
              <a:rPr lang="zh-CN" altLang="en-US" smtClean="0"/>
              <a:t>2018/11/1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0AFB4-4520-49E1-AFF8-65BC6061C6E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1786589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E7CFF3-878B-4760-852C-7C05C45E5E5C}" type="datetime1">
              <a:rPr lang="zh-CN" altLang="en-US" smtClean="0"/>
              <a:t>2018/11/1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0AFB4-4520-49E1-AFF8-65BC6061C6E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49863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869B99-1108-455D-B3B6-AA29F1CC0F27}" type="datetimeFigureOut">
              <a:rPr lang="en-US" smtClean="0"/>
              <a:t>11/1/2018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98673-BF69-47C3-8E12-4728C802F3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19139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869B99-1108-455D-B3B6-AA29F1CC0F27}" type="datetimeFigureOut">
              <a:rPr lang="en-US" smtClean="0"/>
              <a:t>11/1/2018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98673-BF69-47C3-8E12-4728C802F3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16969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869B99-1108-455D-B3B6-AA29F1CC0F27}" type="datetimeFigureOut">
              <a:rPr lang="en-US" smtClean="0"/>
              <a:t>11/1/2018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98673-BF69-47C3-8E12-4728C802F3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34143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869B99-1108-455D-B3B6-AA29F1CC0F27}" type="datetimeFigureOut">
              <a:rPr lang="en-US" smtClean="0"/>
              <a:t>11/1/2018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98673-BF69-47C3-8E12-4728C802F3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32526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869B99-1108-455D-B3B6-AA29F1CC0F27}" type="datetimeFigureOut">
              <a:rPr lang="en-US" smtClean="0"/>
              <a:t>11/1/2018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98673-BF69-47C3-8E12-4728C802F3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6314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869B99-1108-455D-B3B6-AA29F1CC0F27}" type="datetimeFigureOut">
              <a:rPr lang="en-US" smtClean="0"/>
              <a:t>11/1/2018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998673-BF69-47C3-8E12-4728C802F3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49573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AAE3C9-F5E2-4491-97C1-2866B2908EE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11/1/2018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C9A087-ED5A-475D-8E6F-32BE97DD891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57439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35F44-8F9E-43AB-AEE6-15FC854AC8B9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11/1/2018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2EAE0B-F28A-419B-9DF7-905291E22FFF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41545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  <p:sldLayoutId id="2147483732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7E5564-23E3-4CA6-9A2E-0F08A52B05FE}" type="datetime1">
              <a:rPr lang="zh-CN" altLang="en-US" smtClean="0"/>
              <a:t>2018/11/1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70AFB4-4520-49E1-AFF8-65BC6061C6E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352281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oleObject" Target="file:///C:\public\&#20171;&#32057;&#26032;&#26379;&#21451;.ppt" TargetMode="Externa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2.png"/><Relationship Id="rId4" Type="http://schemas.openxmlformats.org/officeDocument/2006/relationships/image" Target="../media/image11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33.xml.rels><?xml version="1.0" encoding="UTF-8" standalone="yes"?>
<Relationships xmlns="http://schemas.openxmlformats.org/package/2006/relationships"><Relationship Id="rId8" Type="http://schemas.microsoft.com/office/2014/relationships/chartEx" Target="../charts/chartEx3.xml"/><Relationship Id="rId3" Type="http://schemas.openxmlformats.org/officeDocument/2006/relationships/image" Target="../media/image21.png"/><Relationship Id="rId7" Type="http://schemas.openxmlformats.org/officeDocument/2006/relationships/image" Target="../media/image22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microsoft.com/office/2014/relationships/chartEx" Target="../charts/chartEx2.xml"/><Relationship Id="rId5" Type="http://schemas.openxmlformats.org/officeDocument/2006/relationships/image" Target="../media/image210.png"/><Relationship Id="rId10" Type="http://schemas.openxmlformats.org/officeDocument/2006/relationships/image" Target="../media/image24.png"/><Relationship Id="rId4" Type="http://schemas.microsoft.com/office/2014/relationships/chartEx" Target="../charts/chartEx1.xml"/><Relationship Id="rId9" Type="http://schemas.openxmlformats.org/officeDocument/2006/relationships/image" Target="../media/image23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church ppt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4656"/>
            <a:ext cx="9163541" cy="6872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64268" y="139430"/>
            <a:ext cx="229421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0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華康儷黑 Std W7" panose="020B0700000000000000" pitchFamily="34" charset="-120"/>
                <a:ea typeface="華康儷黑 Std W7" panose="020B0700000000000000" pitchFamily="34" charset="-120"/>
              </a:rPr>
              <a:t>主日崇拜</a:t>
            </a:r>
            <a:endParaRPr lang="en-US" altLang="zh-TW" sz="4000" b="1" dirty="0">
              <a:ln w="6600">
                <a:solidFill>
                  <a:srgbClr val="ED7D31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ED7D31"/>
                </a:outerShdw>
              </a:effectLst>
              <a:latin typeface="華康儷黑 Std W7" panose="020B0700000000000000" pitchFamily="34" charset="-120"/>
              <a:ea typeface="華康儷黑 Std W7" panose="020B0700000000000000" pitchFamily="34" charset="-12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64268" y="847316"/>
            <a:ext cx="264687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36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Sprint SF" pitchFamily="2" charset="0"/>
                <a:ea typeface="華康雅藝體 Std W6" pitchFamily="82" charset="-120"/>
                <a:sym typeface="Wingdings"/>
              </a:rPr>
              <a:t>11</a:t>
            </a:r>
            <a:r>
              <a:rPr lang="zh-TW" altLang="en-US" sz="36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Sprint SF" pitchFamily="2" charset="0"/>
                <a:ea typeface="華康雅藝體 Std W6" pitchFamily="82" charset="-120"/>
                <a:sym typeface="Wingdings"/>
              </a:rPr>
              <a:t></a:t>
            </a:r>
            <a:r>
              <a:rPr lang="en-US" altLang="zh-TW" sz="36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Sprint SF" pitchFamily="2" charset="0"/>
                <a:ea typeface="華康雅藝體 Std W6" pitchFamily="82" charset="-120"/>
                <a:sym typeface="Wingdings"/>
              </a:rPr>
              <a:t>4</a:t>
            </a:r>
            <a:r>
              <a:rPr lang="zh-TW" altLang="en-US" sz="36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Sprint SF" pitchFamily="2" charset="0"/>
                <a:ea typeface="華康雅藝體 Std W6" pitchFamily="82" charset="-120"/>
                <a:sym typeface="Wingdings"/>
              </a:rPr>
              <a:t></a:t>
            </a:r>
            <a:r>
              <a:rPr lang="en-US" altLang="zh-TW" sz="36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Sprint SF" pitchFamily="2" charset="0"/>
                <a:ea typeface="華康雅藝體 Std W6" pitchFamily="82" charset="-120"/>
              </a:rPr>
              <a:t>2018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635114" y="5165271"/>
            <a:ext cx="2319866" cy="707886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zh-TW" altLang="en-US" sz="4000" b="1" spc="50" dirty="0">
                <a:ln w="11430"/>
                <a:solidFill>
                  <a:srgbClr val="92D05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華康正顏楷體 Std W9" pitchFamily="66" charset="-120"/>
                <a:ea typeface="華康正顏楷體 Std W9" pitchFamily="66" charset="-120"/>
              </a:rPr>
              <a:t>安靜默禱</a:t>
            </a:r>
            <a:endParaRPr lang="en-US" sz="4000" b="1" spc="50" dirty="0">
              <a:ln w="11430"/>
              <a:solidFill>
                <a:srgbClr val="92D05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華康正顏楷體 Std W9" pitchFamily="66" charset="-120"/>
              <a:ea typeface="華康正顏楷體 Std W9" pitchFamily="66" charset="-12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635114" y="5777906"/>
            <a:ext cx="2319866" cy="707886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zh-TW" altLang="en-US" sz="4000" b="1" spc="50" dirty="0">
                <a:ln w="11430"/>
                <a:solidFill>
                  <a:srgbClr val="92D05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華康正顏楷體 Std W9" pitchFamily="66" charset="-120"/>
                <a:ea typeface="華康正顏楷體 Std W9" pitchFamily="66" charset="-120"/>
              </a:rPr>
              <a:t>關</a:t>
            </a:r>
            <a:r>
              <a:rPr lang="zh-CN" altLang="en-US" sz="4000" b="1" spc="50" dirty="0">
                <a:ln w="11430"/>
                <a:solidFill>
                  <a:srgbClr val="92D05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華康正顏楷體 Std W9" pitchFamily="66" charset="-120"/>
                <a:ea typeface="華康正顏楷體 Std W9" pitchFamily="66" charset="-120"/>
              </a:rPr>
              <a:t>閉</a:t>
            </a:r>
            <a:r>
              <a:rPr lang="zh-TW" altLang="en-US" sz="4000" b="1" spc="50" dirty="0">
                <a:ln w="11430"/>
                <a:solidFill>
                  <a:srgbClr val="92D05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華康正顏楷體 Std W9" pitchFamily="66" charset="-120"/>
                <a:ea typeface="華康正顏楷體 Std W9" pitchFamily="66" charset="-120"/>
              </a:rPr>
              <a:t>手機</a:t>
            </a:r>
            <a:endParaRPr lang="en-US" sz="4000" b="1" spc="50" dirty="0">
              <a:ln w="11430"/>
              <a:solidFill>
                <a:srgbClr val="92D05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華康正顏楷體 Std W9" pitchFamily="66" charset="-120"/>
              <a:ea typeface="華康正顏楷體 Std W9" pitchFamily="66" charset="-12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58052" y="5693490"/>
            <a:ext cx="531427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000" dirty="0">
                <a:solidFill>
                  <a:prstClr val="white"/>
                </a:solidFill>
                <a:effectLst>
                  <a:glow rad="139700">
                    <a:srgbClr val="70AD47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儷黑 Std W7" panose="020B0700000000000000" pitchFamily="34" charset="-120"/>
                <a:ea typeface="華康儷黑 Std W7" panose="020B0700000000000000" pitchFamily="34" charset="-120"/>
              </a:rPr>
              <a:t>請往前排並靠中間入座</a:t>
            </a:r>
            <a:endParaRPr lang="en-US" sz="4000" dirty="0">
              <a:solidFill>
                <a:prstClr val="white"/>
              </a:solidFill>
              <a:effectLst>
                <a:glow rad="139700">
                  <a:srgbClr val="70AD47">
                    <a:satMod val="175000"/>
                    <a:alpha val="4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儷黑 Std W7" panose="020B0700000000000000" pitchFamily="34" charset="-120"/>
              <a:ea typeface="華康儷黑 Std W7" panose="020B0700000000000000" pitchFamily="34" charset="-12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-624059" y="6488668"/>
            <a:ext cx="4154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kern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楷書體 Std W9" panose="03000900000000000000" pitchFamily="66" charset="-120"/>
                <a:ea typeface="華康楷書體 Std W9" panose="03000900000000000000" pitchFamily="66" charset="-120"/>
              </a:rPr>
              <a:t>祢</a:t>
            </a:r>
            <a:endParaRPr lang="zh-TW" altLang="en-US" sz="1100" kern="140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17933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079" y="12059"/>
            <a:ext cx="9111843" cy="6833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68093" y="607611"/>
            <a:ext cx="7051537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b="1" dirty="0">
                <a:solidFill>
                  <a:srgbClr val="002060"/>
                </a:solidFill>
                <a:latin typeface="華康黑體 Std W7"/>
                <a:ea typeface="華康黑體 Std W9" panose="020B0900000000000000" pitchFamily="34" charset="-120"/>
              </a:rPr>
              <a:t>耶穌的愛激勵我</a:t>
            </a:r>
          </a:p>
          <a:p>
            <a:pPr algn="ctr"/>
            <a:r>
              <a:rPr lang="zh-TW" altLang="en-US" sz="4000" b="1" dirty="0">
                <a:solidFill>
                  <a:srgbClr val="002060"/>
                </a:solidFill>
                <a:latin typeface="華康黑體 Std W7"/>
                <a:ea typeface="華康黑體 Std W9" panose="020B0900000000000000" pitchFamily="34" charset="-120"/>
              </a:rPr>
              <a:t>敞開我的生命</a:t>
            </a:r>
          </a:p>
          <a:p>
            <a:pPr algn="ctr"/>
            <a:r>
              <a:rPr lang="zh-TW" altLang="en-US" sz="4000" b="1" dirty="0">
                <a:solidFill>
                  <a:srgbClr val="002060"/>
                </a:solidFill>
                <a:latin typeface="華康黑體 Std W7"/>
                <a:ea typeface="華康黑體 Std W9" panose="020B0900000000000000" pitchFamily="34" charset="-120"/>
              </a:rPr>
              <a:t>讓自己成為別人祝福</a:t>
            </a:r>
          </a:p>
          <a:p>
            <a:pPr algn="ctr"/>
            <a:r>
              <a:rPr lang="zh-TW" altLang="en-US" sz="4000" b="1" dirty="0">
                <a:solidFill>
                  <a:srgbClr val="002060"/>
                </a:solidFill>
                <a:latin typeface="華康黑體 Std W7"/>
                <a:ea typeface="華康黑體 Std W9" panose="020B0900000000000000" pitchFamily="34" charset="-120"/>
              </a:rPr>
              <a:t>耶穌的愛點燃我</a:t>
            </a:r>
          </a:p>
          <a:p>
            <a:pPr algn="ctr"/>
            <a:r>
              <a:rPr lang="zh-TW" altLang="en-US" sz="4000" b="1" dirty="0">
                <a:solidFill>
                  <a:srgbClr val="002060"/>
                </a:solidFill>
                <a:latin typeface="華康黑體 Std W7"/>
                <a:ea typeface="華康黑體 Std W9" panose="020B0900000000000000" pitchFamily="34" charset="-120"/>
              </a:rPr>
              <a:t>心中熊熊愛火</a:t>
            </a:r>
          </a:p>
          <a:p>
            <a:pPr algn="ctr"/>
            <a:r>
              <a:rPr lang="zh-TW" altLang="en-US" sz="4000" b="1" dirty="0">
                <a:solidFill>
                  <a:srgbClr val="002060"/>
                </a:solidFill>
                <a:latin typeface="華康黑體 Std W7"/>
                <a:ea typeface="華康黑體 Std W9" panose="020B0900000000000000" pitchFamily="34" charset="-120"/>
              </a:rPr>
              <a:t>我們一起向世界活出愛</a:t>
            </a:r>
            <a:endParaRPr lang="en-US" altLang="zh-TW" sz="4000" b="1" dirty="0">
              <a:solidFill>
                <a:srgbClr val="002060"/>
              </a:solidFill>
              <a:latin typeface="華康黑體 Std W7"/>
              <a:ea typeface="華康黑體 Std W9" panose="020B0900000000000000" pitchFamily="34" charset="-12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68093" y="6089162"/>
            <a:ext cx="249780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TW" altLang="en-US" sz="3600" b="1" dirty="0">
                <a:solidFill>
                  <a:schemeClr val="bg1"/>
                </a:solidFill>
                <a:effectLst>
                  <a:glow rad="152400">
                    <a:schemeClr val="tx2">
                      <a:alpha val="96000"/>
                    </a:schemeClr>
                  </a:glow>
                  <a:outerShdw blurRad="38100" dist="38100" dir="2700000" algn="tl">
                    <a:schemeClr val="tx1">
                      <a:alpha val="43000"/>
                    </a:schemeClr>
                  </a:outerShdw>
                </a:effectLst>
                <a:sym typeface="Wingdings"/>
              </a:rPr>
              <a:t> </a:t>
            </a:r>
            <a:r>
              <a:rPr lang="zh-TW" altLang="en-US" sz="3600" b="1" dirty="0">
                <a:solidFill>
                  <a:schemeClr val="bg1"/>
                </a:solidFill>
                <a:effectLst>
                  <a:glow rad="152400">
                    <a:schemeClr val="tx2">
                      <a:alpha val="96000"/>
                    </a:schemeClr>
                  </a:glow>
                  <a:outerShdw blurRad="38100" dist="38100" dir="2700000" algn="tl">
                    <a:schemeClr val="tx1">
                      <a:alpha val="43000"/>
                    </a:schemeClr>
                  </a:outerShdw>
                </a:effectLst>
                <a:latin typeface="華康儷黑 Std W7" panose="020B0700000000000000" pitchFamily="34" charset="-120"/>
                <a:ea typeface="華康儷黑 Std W7" panose="020B0700000000000000" pitchFamily="34" charset="-120"/>
              </a:rPr>
              <a:t>活出愛</a:t>
            </a:r>
            <a:r>
              <a:rPr lang="zh-TW" altLang="en-US" sz="3600" b="1" dirty="0">
                <a:solidFill>
                  <a:schemeClr val="bg1"/>
                </a:solidFill>
                <a:effectLst>
                  <a:glow rad="152400">
                    <a:schemeClr val="tx2">
                      <a:alpha val="96000"/>
                    </a:schemeClr>
                  </a:glow>
                  <a:outerShdw blurRad="38100" dist="38100" dir="2700000" algn="tl">
                    <a:schemeClr val="tx1">
                      <a:alpha val="43000"/>
                    </a:schemeClr>
                  </a:outerShdw>
                </a:effectLst>
                <a:sym typeface="Wingdings"/>
              </a:rPr>
              <a:t></a:t>
            </a:r>
            <a:endParaRPr lang="en-US" sz="3600" b="1" dirty="0">
              <a:solidFill>
                <a:schemeClr val="bg1"/>
              </a:solidFill>
              <a:effectLst>
                <a:glow rad="152400">
                  <a:schemeClr val="tx2">
                    <a:alpha val="96000"/>
                  </a:schemeClr>
                </a:glow>
                <a:outerShdw blurRad="38100" dist="38100" dir="2700000" algn="tl">
                  <a:schemeClr val="tx1">
                    <a:alpha val="43000"/>
                  </a:scheme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151029" y="6135329"/>
            <a:ext cx="72487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2/2</a:t>
            </a:r>
          </a:p>
        </p:txBody>
      </p:sp>
    </p:spTree>
    <p:extLst>
      <p:ext uri="{BB962C8B-B14F-4D97-AF65-F5344CB8AC3E}">
        <p14:creationId xmlns:p14="http://schemas.microsoft.com/office/powerpoint/2010/main" val="2293390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70C0">
              <a:alpha val="1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00872" y="626347"/>
            <a:ext cx="5955476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5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華康明體 Std W12" panose="02020C00000000000000" pitchFamily="18" charset="-120"/>
                <a:ea typeface="華康明體 Std W12" panose="02020C00000000000000" pitchFamily="18" charset="-120"/>
                <a:cs typeface="+mn-cs"/>
              </a:rPr>
              <a:t>請翻開座位前的聖經</a:t>
            </a:r>
            <a:endParaRPr kumimoji="0" lang="en-US" sz="5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華康明體 Std W12" panose="02020C00000000000000" pitchFamily="18" charset="-120"/>
              <a:ea typeface="華康明體 Std W12" panose="02020C00000000000000" pitchFamily="18" charset="-120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02667" y="1633904"/>
            <a:ext cx="6865422" cy="21339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zh-CN" altLang="en-US" sz="4000" dirty="0">
                <a:solidFill>
                  <a:prstClr val="black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新</a:t>
            </a:r>
            <a:r>
              <a:rPr lang="zh-TW" altLang="en-US" sz="4000" dirty="0">
                <a:solidFill>
                  <a:prstClr val="black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約 第 </a:t>
            </a:r>
            <a:r>
              <a:rPr lang="en-US" altLang="zh-CN" sz="4800" u="sng" dirty="0">
                <a:solidFill>
                  <a:srgbClr val="0070C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217</a:t>
            </a:r>
            <a:r>
              <a:rPr kumimoji="0" lang="en-US" altLang="zh-TW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華康黑體 Std W7" panose="020B0700000000000000" pitchFamily="34" charset="-120"/>
                <a:ea typeface="華康黑體 Std W7" panose="020B0700000000000000" pitchFamily="34" charset="-120"/>
                <a:cs typeface="+mn-cs"/>
              </a:rPr>
              <a:t> </a:t>
            </a:r>
            <a:r>
              <a:rPr kumimoji="0" lang="zh-TW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華康黑體 Std W7" panose="020B0700000000000000" pitchFamily="34" charset="-120"/>
                <a:ea typeface="華康黑體 Std W7" panose="020B0700000000000000" pitchFamily="34" charset="-120"/>
                <a:cs typeface="+mn-cs"/>
              </a:rPr>
              <a:t>頁</a:t>
            </a:r>
            <a:endParaRPr kumimoji="0" lang="en-US" altLang="zh-TW" sz="4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華康魏碑體 Std W7" panose="03000700000000000000" pitchFamily="66" charset="-120"/>
              <a:ea typeface="華康魏碑體 Std W7" panose="03000700000000000000" pitchFamily="66" charset="-120"/>
              <a:cs typeface="+mn-cs"/>
            </a:endParaRPr>
          </a:p>
          <a:p>
            <a:pPr lvl="0" algn="ctr">
              <a:lnSpc>
                <a:spcPts val="3200"/>
              </a:lnSpc>
              <a:defRPr/>
            </a:pPr>
            <a:endParaRPr kumimoji="0" lang="en-US" altLang="zh-TW" sz="36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華康魏碑體 Std W7" panose="03000700000000000000" pitchFamily="66" charset="-120"/>
              <a:ea typeface="華康魏碑體 Std W7" panose="03000700000000000000" pitchFamily="66" charset="-120"/>
              <a:cs typeface="+mn-cs"/>
            </a:endParaRPr>
          </a:p>
          <a:p>
            <a:pPr lvl="0" algn="ctr">
              <a:defRPr/>
            </a:pPr>
            <a:r>
              <a:rPr kumimoji="0" lang="en-US" altLang="zh-TW" sz="380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華康儷黑 Std W7" panose="020B0700000000000000" pitchFamily="34" charset="-120"/>
                <a:ea typeface="華康儷黑 Std W7" panose="020B0700000000000000" pitchFamily="34" charset="-120"/>
              </a:rPr>
              <a:t>(</a:t>
            </a:r>
            <a:r>
              <a:rPr lang="ja-JP" altLang="en-US" sz="3800" dirty="0">
                <a:solidFill>
                  <a:srgbClr val="C00000"/>
                </a:solidFill>
                <a:latin typeface="華康儷黑 Std W7" panose="020B0700000000000000" pitchFamily="34" charset="-120"/>
                <a:ea typeface="華康儷黑 Std W7" panose="020B0700000000000000" pitchFamily="34" charset="-120"/>
              </a:rPr>
              <a:t>以弗所書</a:t>
            </a:r>
            <a:r>
              <a:rPr lang="en-US" altLang="ja-JP" sz="3800" dirty="0">
                <a:solidFill>
                  <a:srgbClr val="C00000"/>
                </a:solidFill>
                <a:latin typeface="華康儷黑 Std W7" panose="020B0700000000000000" pitchFamily="34" charset="-120"/>
                <a:ea typeface="華康儷黑 Std W7" panose="020B0700000000000000" pitchFamily="34" charset="-120"/>
              </a:rPr>
              <a:t>3:14-21</a:t>
            </a:r>
            <a:r>
              <a:rPr kumimoji="0" lang="en-US" altLang="zh-TW" sz="380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華康儷黑 Std W7" panose="020B0700000000000000" pitchFamily="34" charset="-120"/>
                <a:ea typeface="華康儷黑 Std W7" panose="020B0700000000000000" pitchFamily="34" charset="-120"/>
              </a:rPr>
              <a:t>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華康魏碑體 Std W7" panose="03000700000000000000" pitchFamily="66" charset="-120"/>
              <a:ea typeface="華康魏碑體 Std W7" panose="03000700000000000000" pitchFamily="66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8255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Image result for christian ppt background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577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-79281" y="6152027"/>
            <a:ext cx="370943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【</a:t>
            </a:r>
            <a:r>
              <a:rPr lang="ja-JP" altLang="en-US" sz="3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以弗所書</a:t>
            </a:r>
            <a:r>
              <a:rPr lang="en-US" altLang="ja-JP" sz="3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3:14-21</a:t>
            </a:r>
            <a:r>
              <a:rPr lang="en-US" altLang="zh-CN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】</a:t>
            </a:r>
            <a:endParaRPr lang="zh-TW" altLang="en-US" sz="3200" dirty="0">
              <a:solidFill>
                <a:srgbClr val="002060"/>
              </a:solidFill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21038" y="284942"/>
            <a:ext cx="8301924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TW" sz="3800" b="1" baseline="30000" dirty="0">
                <a:solidFill>
                  <a:srgbClr val="FF000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14</a:t>
            </a:r>
            <a:r>
              <a:rPr lang="zh-TW" altLang="en-US" sz="3800" dirty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因此，我在父面前屈膝，（</a:t>
            </a:r>
            <a:r>
              <a:rPr lang="en-US" altLang="zh-TW" sz="3800" b="1" baseline="30000" dirty="0">
                <a:solidFill>
                  <a:srgbClr val="FF000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15</a:t>
            </a:r>
            <a:r>
              <a:rPr lang="zh-TW" altLang="en-US" sz="3800" dirty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天上地上的各家，都是從他得名。）</a:t>
            </a:r>
            <a:r>
              <a:rPr lang="en-US" altLang="zh-TW" sz="3800" b="1" baseline="30000" dirty="0">
                <a:solidFill>
                  <a:srgbClr val="FF000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16</a:t>
            </a:r>
            <a:r>
              <a:rPr lang="zh-TW" altLang="en-US" sz="3800" dirty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求他按着他豐盛的榮耀，藉着他的靈，叫你們心裏的力量剛強起來，</a:t>
            </a:r>
            <a:r>
              <a:rPr lang="en-US" altLang="zh-TW" sz="3800" b="1" baseline="30000" dirty="0">
                <a:solidFill>
                  <a:srgbClr val="FF000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17</a:t>
            </a:r>
            <a:r>
              <a:rPr lang="zh-TW" altLang="en-US" sz="3800" dirty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使基督因你們的信，住在你們心裏，叫你們的愛心有根有基，</a:t>
            </a:r>
            <a:r>
              <a:rPr lang="en-US" altLang="zh-TW" sz="3800" b="1" baseline="30000" dirty="0">
                <a:solidFill>
                  <a:srgbClr val="FF000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18</a:t>
            </a:r>
            <a:r>
              <a:rPr lang="zh-TW" altLang="en-US" sz="3800" dirty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能以和眾聖徒一同明白基督的愛是何等長闊高深，</a:t>
            </a:r>
            <a:r>
              <a:rPr lang="en-US" altLang="zh-TW" sz="3800" b="1" baseline="30000" dirty="0">
                <a:solidFill>
                  <a:srgbClr val="FF000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19</a:t>
            </a:r>
            <a:r>
              <a:rPr lang="zh-TW" altLang="en-US" sz="3800" dirty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並知道這愛是過於人所能測度的，便叫神一切所充滿的，充滿了你們。</a:t>
            </a:r>
            <a:endParaRPr lang="zh-TW" altLang="en-US" sz="3800" dirty="0"/>
          </a:p>
        </p:txBody>
      </p:sp>
    </p:spTree>
    <p:extLst>
      <p:ext uri="{BB962C8B-B14F-4D97-AF65-F5344CB8AC3E}">
        <p14:creationId xmlns:p14="http://schemas.microsoft.com/office/powerpoint/2010/main" val="1784926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Image result for christian ppt background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577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-79281" y="6152027"/>
            <a:ext cx="370943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【</a:t>
            </a:r>
            <a:r>
              <a:rPr lang="ja-JP" altLang="en-US" sz="3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以弗所書</a:t>
            </a:r>
            <a:r>
              <a:rPr lang="en-US" altLang="ja-JP" sz="3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3:14-21</a:t>
            </a:r>
            <a:r>
              <a:rPr lang="en-US" altLang="zh-CN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】</a:t>
            </a:r>
            <a:endParaRPr lang="zh-TW" altLang="en-US" sz="3200" dirty="0">
              <a:solidFill>
                <a:srgbClr val="002060"/>
              </a:solidFill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21038" y="284942"/>
            <a:ext cx="8301924" cy="30162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TW" sz="3800" b="1" baseline="30000" dirty="0">
                <a:solidFill>
                  <a:srgbClr val="FF000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20</a:t>
            </a:r>
            <a:r>
              <a:rPr lang="zh-TW" altLang="en-US" sz="3800" dirty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神能照着運行在我們心裏的大力充充足足地成就一切，超過我們所求所想的。</a:t>
            </a:r>
            <a:r>
              <a:rPr lang="en-US" altLang="zh-TW" sz="3800" b="1" baseline="30000" dirty="0">
                <a:solidFill>
                  <a:srgbClr val="FF000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21</a:t>
            </a:r>
            <a:r>
              <a:rPr lang="zh-TW" altLang="en-US" sz="3800" dirty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但願他在教會中，並在基督耶穌裏，得着榮耀，直到世世代代，永永遠遠。阿們！</a:t>
            </a:r>
            <a:endParaRPr lang="zh-TW" altLang="en-US" sz="3800" dirty="0"/>
          </a:p>
        </p:txBody>
      </p:sp>
    </p:spTree>
    <p:extLst>
      <p:ext uri="{BB962C8B-B14F-4D97-AF65-F5344CB8AC3E}">
        <p14:creationId xmlns:p14="http://schemas.microsoft.com/office/powerpoint/2010/main" val="10723988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400300" y="2228671"/>
            <a:ext cx="62659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7200" dirty="0">
                <a:solidFill>
                  <a:prstClr val="white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『</a:t>
            </a:r>
            <a:r>
              <a:rPr lang="zh-TW" altLang="en-US" sz="7200" dirty="0">
                <a:solidFill>
                  <a:prstClr val="white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保羅的禱告</a:t>
            </a:r>
            <a:r>
              <a:rPr lang="en-US" altLang="zh-TW" sz="7200" dirty="0">
                <a:solidFill>
                  <a:prstClr val="white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』</a:t>
            </a:r>
            <a:endParaRPr lang="en-US" sz="7200" dirty="0">
              <a:solidFill>
                <a:prstClr val="white"/>
              </a:solidFill>
              <a:effectLst>
                <a:glow rad="101600">
                  <a:schemeClr val="accent5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454759" y="3429000"/>
            <a:ext cx="4555643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3800" dirty="0">
                <a:solidFill>
                  <a:prstClr val="white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(</a:t>
            </a:r>
            <a:r>
              <a:rPr lang="zh-TW" altLang="en-US" sz="3800" dirty="0">
                <a:solidFill>
                  <a:prstClr val="white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以弗所書 </a:t>
            </a:r>
            <a:r>
              <a:rPr lang="en-US" altLang="zh-TW" sz="3800" dirty="0">
                <a:solidFill>
                  <a:prstClr val="white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3:14</a:t>
            </a:r>
            <a:r>
              <a:rPr lang="zh-TW" altLang="en-US" sz="3800" dirty="0">
                <a:solidFill>
                  <a:prstClr val="white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～</a:t>
            </a:r>
            <a:r>
              <a:rPr lang="en-US" altLang="zh-TW" sz="3800" dirty="0">
                <a:solidFill>
                  <a:prstClr val="white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21)</a:t>
            </a:r>
            <a:endParaRPr lang="en-US" sz="3800" dirty="0">
              <a:solidFill>
                <a:prstClr val="white"/>
              </a:solidFill>
              <a:effectLst>
                <a:glow rad="101600">
                  <a:schemeClr val="accent5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65279" y="165093"/>
            <a:ext cx="41968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dirty="0">
                <a:solidFill>
                  <a:prstClr val="white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主日信息</a:t>
            </a:r>
            <a:endParaRPr lang="en-US" sz="4000" dirty="0">
              <a:solidFill>
                <a:prstClr val="white"/>
              </a:solidFill>
              <a:effectLst>
                <a:glow rad="101600">
                  <a:schemeClr val="accent5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07776" y="871179"/>
            <a:ext cx="41968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000" dirty="0">
                <a:solidFill>
                  <a:prstClr val="white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7" panose="020B0700000000000000" pitchFamily="34" charset="-120"/>
                <a:ea typeface="華康黑體 Std W7" panose="020B0700000000000000" pitchFamily="34" charset="-120"/>
                <a:sym typeface="Wingdings" panose="05000000000000000000" pitchFamily="2" charset="2"/>
              </a:rPr>
              <a:t>114</a:t>
            </a:r>
            <a:r>
              <a:rPr lang="en-US" altLang="zh-TW" sz="4000" dirty="0">
                <a:solidFill>
                  <a:prstClr val="white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2018</a:t>
            </a:r>
            <a:endParaRPr lang="en-US" sz="4000" dirty="0">
              <a:solidFill>
                <a:prstClr val="white"/>
              </a:solidFill>
              <a:effectLst>
                <a:glow rad="101600">
                  <a:schemeClr val="accent5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732581" y="5383914"/>
            <a:ext cx="32999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dirty="0">
                <a:solidFill>
                  <a:prstClr val="white"/>
                </a:solidFill>
                <a:effectLst>
                  <a:glow rad="139700">
                    <a:srgbClr val="ED7D31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 </a:t>
            </a:r>
            <a:r>
              <a:rPr lang="zh-TW" altLang="en-US" sz="4400" b="1" dirty="0">
                <a:solidFill>
                  <a:prstClr val="white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焦惠東</a:t>
            </a:r>
            <a:r>
              <a:rPr lang="zh-CN" altLang="en-US" sz="4400" b="1" dirty="0">
                <a:solidFill>
                  <a:prstClr val="white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 </a:t>
            </a:r>
            <a:r>
              <a:rPr lang="zh-CN" altLang="en-US" sz="3200" dirty="0">
                <a:solidFill>
                  <a:prstClr val="white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傳道</a:t>
            </a:r>
            <a:endParaRPr lang="en-US" sz="3200" dirty="0">
              <a:solidFill>
                <a:prstClr val="white"/>
              </a:solidFill>
              <a:effectLst>
                <a:glow rad="101600">
                  <a:schemeClr val="accent5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7168173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295421" y="1976187"/>
            <a:ext cx="8672732" cy="1046747"/>
          </a:xfrm>
        </p:spPr>
        <p:txBody>
          <a:bodyPr>
            <a:normAutofit fontScale="90000"/>
          </a:bodyPr>
          <a:lstStyle/>
          <a:p>
            <a:br>
              <a:rPr lang="en-US" altLang="zh-CN" sz="3300" b="1" dirty="0">
                <a:latin typeface="+mn-ea"/>
                <a:ea typeface="+mn-ea"/>
              </a:rPr>
            </a:br>
            <a:r>
              <a:rPr lang="zh-CN" altLang="en-US" sz="6000" b="1" dirty="0">
                <a:latin typeface="+mn-ea"/>
                <a:ea typeface="+mn-ea"/>
              </a:rPr>
              <a:t>保羅的禱告</a:t>
            </a:r>
            <a:endParaRPr lang="zh-CN" altLang="en-US" sz="6000" dirty="0">
              <a:latin typeface="+mn-ea"/>
              <a:ea typeface="+mn-ea"/>
            </a:endParaRP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338764"/>
            <a:ext cx="6632369" cy="776036"/>
          </a:xfrm>
        </p:spPr>
        <p:txBody>
          <a:bodyPr>
            <a:normAutofit fontScale="55000" lnSpcReduction="20000"/>
          </a:bodyPr>
          <a:lstStyle/>
          <a:p>
            <a:endParaRPr lang="en-US" altLang="zh-CN" sz="3600" b="1" dirty="0"/>
          </a:p>
          <a:p>
            <a:r>
              <a:rPr lang="zh-CN" altLang="en-US" sz="5250" b="1" dirty="0"/>
              <a:t>弗</a:t>
            </a:r>
            <a:r>
              <a:rPr lang="en-US" altLang="zh-CN" sz="5250" b="1" dirty="0"/>
              <a:t>3</a:t>
            </a:r>
            <a:r>
              <a:rPr lang="zh-CN" altLang="en-US" sz="5250" b="1" dirty="0"/>
              <a:t>：</a:t>
            </a:r>
            <a:r>
              <a:rPr lang="en-US" altLang="zh-CN" sz="5250" b="1" dirty="0"/>
              <a:t>14-21</a:t>
            </a:r>
            <a:endParaRPr lang="zh-CN" altLang="en-US" sz="5250" b="1" dirty="0"/>
          </a:p>
        </p:txBody>
      </p:sp>
    </p:spTree>
    <p:extLst>
      <p:ext uri="{BB962C8B-B14F-4D97-AF65-F5344CB8AC3E}">
        <p14:creationId xmlns:p14="http://schemas.microsoft.com/office/powerpoint/2010/main" val="18852441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960EB8-E9B7-4BB0-B917-99F4A3A824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7073" y="1131095"/>
            <a:ext cx="8188277" cy="380304"/>
          </a:xfrm>
        </p:spPr>
        <p:txBody>
          <a:bodyPr>
            <a:normAutofit fontScale="90000"/>
          </a:bodyPr>
          <a:lstStyle/>
          <a:p>
            <a:r>
              <a:rPr lang="zh-CN" altLang="en-US" dirty="0"/>
              <a:t>弗</a:t>
            </a:r>
            <a:r>
              <a:rPr lang="en-US" altLang="zh-CN" dirty="0"/>
              <a:t>3</a:t>
            </a:r>
            <a:r>
              <a:rPr lang="zh-CN" altLang="en-US" dirty="0"/>
              <a:t>：</a:t>
            </a:r>
            <a:r>
              <a:rPr lang="en-US" altLang="zh-CN" dirty="0"/>
              <a:t>14-21</a:t>
            </a:r>
            <a:endParaRPr lang="zh-CN" alt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976CA5-3693-4890-9E6C-A2F9F541A5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7073" y="1648557"/>
            <a:ext cx="8546124" cy="407834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altLang="zh-TW" sz="3000" b="1" dirty="0"/>
              <a:t>3:14 </a:t>
            </a:r>
            <a:r>
              <a:rPr lang="zh-TW" altLang="en-US" sz="3000" b="1" dirty="0"/>
              <a:t>因此，我在父面前屈膝，</a:t>
            </a:r>
          </a:p>
          <a:p>
            <a:pPr marL="0" indent="0">
              <a:buNone/>
            </a:pPr>
            <a:r>
              <a:rPr lang="en-US" altLang="zh-TW" sz="3000" b="1" dirty="0"/>
              <a:t>3:15 </a:t>
            </a:r>
            <a:r>
              <a:rPr lang="zh-TW" altLang="en-US" sz="3000" b="1" dirty="0"/>
              <a:t>（天上地上的各</a:t>
            </a:r>
            <a:r>
              <a:rPr lang="en-US" altLang="zh-TW" sz="3000" b="1" dirty="0"/>
              <a:t>〔</a:t>
            </a:r>
            <a:r>
              <a:rPr lang="zh-TW" altLang="en-US" sz="3000" b="1" dirty="0"/>
              <a:t>或作全</a:t>
            </a:r>
            <a:r>
              <a:rPr lang="en-US" altLang="zh-TW" sz="3000" b="1" dirty="0"/>
              <a:t>〕</a:t>
            </a:r>
            <a:r>
              <a:rPr lang="zh-TW" altLang="en-US" sz="3000" b="1" dirty="0"/>
              <a:t>家都是從他得名），</a:t>
            </a:r>
          </a:p>
          <a:p>
            <a:pPr marL="0" indent="0">
              <a:buNone/>
            </a:pPr>
            <a:r>
              <a:rPr lang="en-US" altLang="zh-TW" sz="3000" b="1" dirty="0"/>
              <a:t>3:16 </a:t>
            </a:r>
            <a:r>
              <a:rPr lang="zh-TW" altLang="en-US" sz="3000" b="1" dirty="0"/>
              <a:t>求他按著他豐盛的榮</a:t>
            </a:r>
            <a:r>
              <a:rPr lang="zh-CN" altLang="en-US" sz="3000" b="1" dirty="0"/>
              <a:t>耀</a:t>
            </a:r>
            <a:r>
              <a:rPr lang="zh-TW" altLang="en-US" sz="3000" b="1" dirty="0"/>
              <a:t>，藉著他的靈，叫你們心裡的力量剛強起來。</a:t>
            </a:r>
          </a:p>
          <a:p>
            <a:pPr marL="0" indent="0">
              <a:buNone/>
            </a:pPr>
            <a:r>
              <a:rPr lang="en-US" altLang="zh-TW" sz="3000" b="1" dirty="0"/>
              <a:t>3:17 </a:t>
            </a:r>
            <a:r>
              <a:rPr lang="zh-TW" altLang="en-US" sz="3000" b="1" dirty="0"/>
              <a:t>使基督因你們的信，住在你們心裡，叫你們的愛心有根有基，</a:t>
            </a:r>
          </a:p>
          <a:p>
            <a:pPr marL="0" indent="0">
              <a:buNone/>
            </a:pPr>
            <a:r>
              <a:rPr lang="en-US" altLang="zh-TW" sz="3000" b="1" dirty="0"/>
              <a:t>3:18 </a:t>
            </a:r>
            <a:r>
              <a:rPr lang="zh-TW" altLang="en-US" sz="3000" b="1" dirty="0"/>
              <a:t>能以和眾聖徒一同明白基督的愛是何等長闊高深；</a:t>
            </a:r>
          </a:p>
          <a:p>
            <a:pPr marL="0" indent="0">
              <a:buNone/>
            </a:pP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2471282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CB6978-2D46-46EA-B08E-B1A7F1517F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6736" y="1131094"/>
            <a:ext cx="8468751" cy="517463"/>
          </a:xfrm>
        </p:spPr>
        <p:txBody>
          <a:bodyPr>
            <a:normAutofit fontScale="90000"/>
          </a:bodyPr>
          <a:lstStyle/>
          <a:p>
            <a:r>
              <a:rPr lang="zh-CN" altLang="en-US" dirty="0"/>
              <a:t>弗</a:t>
            </a:r>
            <a:r>
              <a:rPr lang="en-US" altLang="zh-CN" dirty="0"/>
              <a:t>3</a:t>
            </a:r>
            <a:r>
              <a:rPr lang="zh-CN" altLang="en-US" dirty="0"/>
              <a:t>：</a:t>
            </a:r>
            <a:r>
              <a:rPr lang="en-US" altLang="zh-CN" dirty="0"/>
              <a:t>14-21</a:t>
            </a:r>
            <a:endParaRPr lang="zh-CN" alt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498162-66D8-4576-88DC-256CBAE299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7625" y="1743515"/>
            <a:ext cx="8468751" cy="3880998"/>
          </a:xfrm>
        </p:spPr>
        <p:txBody>
          <a:bodyPr/>
          <a:lstStyle/>
          <a:p>
            <a:pPr marL="0" indent="0">
              <a:buNone/>
            </a:pPr>
            <a:r>
              <a:rPr lang="en-US" altLang="zh-TW" sz="3000" b="1" dirty="0"/>
              <a:t>3:19 </a:t>
            </a:r>
            <a:r>
              <a:rPr lang="zh-TW" altLang="en-US" sz="3000" b="1" dirty="0"/>
              <a:t>並知道這愛是過於人所能測度的，便叫　神一切所充滿的，充滿了你們。</a:t>
            </a:r>
          </a:p>
          <a:p>
            <a:pPr marL="0" indent="0">
              <a:buNone/>
            </a:pPr>
            <a:r>
              <a:rPr lang="en-US" altLang="zh-TW" sz="3000" b="1" dirty="0"/>
              <a:t>3:20 </a:t>
            </a:r>
            <a:r>
              <a:rPr lang="zh-TW" altLang="en-US" sz="3000" b="1" dirty="0"/>
              <a:t>　神能照著運行在我們心裡的大力，充充足足的成就一切，超過我們所求所想的。</a:t>
            </a:r>
          </a:p>
          <a:p>
            <a:pPr marL="0" indent="0">
              <a:buNone/>
            </a:pPr>
            <a:r>
              <a:rPr lang="en-US" altLang="zh-TW" sz="3000" b="1" dirty="0"/>
              <a:t>3:21 </a:t>
            </a:r>
            <a:r>
              <a:rPr lang="zh-TW" altLang="en-US" sz="3000" b="1" dirty="0"/>
              <a:t>但願他在教會中，並在基督耶穌裡，得著榮耀，直到世世代代，永永遠遠。阿們！</a:t>
            </a:r>
          </a:p>
          <a:p>
            <a:pPr marL="0" indent="0">
              <a:buNone/>
            </a:pP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0633701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C5CA3B-B03C-453D-A7D2-D8CA2CE77C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4233" y="1131094"/>
            <a:ext cx="8208499" cy="876190"/>
          </a:xfrm>
        </p:spPr>
        <p:txBody>
          <a:bodyPr/>
          <a:lstStyle/>
          <a:p>
            <a:r>
              <a:rPr lang="zh-CN" altLang="en-US" dirty="0"/>
              <a:t>保羅的禱告：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C3C21A-BF55-4543-A971-8E95A2D126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4233" y="2226469"/>
            <a:ext cx="8292905" cy="326350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CN" altLang="en-US" sz="3000" b="1" dirty="0"/>
              <a:t>（一）保羅禱告的兩個依據（</a:t>
            </a:r>
            <a:r>
              <a:rPr lang="en-US" altLang="zh-CN" sz="3000" b="1" dirty="0"/>
              <a:t>14-16</a:t>
            </a:r>
            <a:r>
              <a:rPr lang="zh-CN" altLang="en-US" sz="3000" b="1" dirty="0"/>
              <a:t>上）</a:t>
            </a:r>
            <a:endParaRPr lang="en-US" altLang="zh-CN" sz="3000" b="1" dirty="0"/>
          </a:p>
          <a:p>
            <a:pPr marL="0" indent="0">
              <a:buNone/>
            </a:pPr>
            <a:r>
              <a:rPr lang="zh-CN" altLang="en-US" sz="3000" b="1" dirty="0"/>
              <a:t>（二）保羅禱告的兩個祈求（</a:t>
            </a:r>
            <a:r>
              <a:rPr lang="en-US" altLang="zh-CN" sz="3000" b="1" dirty="0"/>
              <a:t>16</a:t>
            </a:r>
            <a:r>
              <a:rPr lang="zh-CN" altLang="en-US" sz="3000" b="1" dirty="0"/>
              <a:t>下</a:t>
            </a:r>
            <a:r>
              <a:rPr lang="en-US" altLang="zh-CN" sz="3000" b="1" dirty="0"/>
              <a:t>-19</a:t>
            </a:r>
            <a:r>
              <a:rPr lang="zh-CN" altLang="en-US" sz="3000" b="1" dirty="0"/>
              <a:t>）</a:t>
            </a:r>
            <a:endParaRPr lang="en-US" altLang="zh-CN" sz="3000" b="1" dirty="0"/>
          </a:p>
          <a:p>
            <a:pPr marL="0" indent="0">
              <a:buNone/>
            </a:pPr>
            <a:r>
              <a:rPr lang="zh-CN" altLang="en-US" sz="3000" b="1" dirty="0"/>
              <a:t>（三）保羅禱告成就的保證（</a:t>
            </a:r>
            <a:r>
              <a:rPr lang="en-US" altLang="zh-CN" sz="3000" b="1" dirty="0"/>
              <a:t>20-21</a:t>
            </a:r>
            <a:r>
              <a:rPr lang="zh-CN" altLang="en-US" sz="3000" b="1" dirty="0"/>
              <a:t>）</a:t>
            </a:r>
          </a:p>
        </p:txBody>
      </p:sp>
    </p:spTree>
    <p:extLst>
      <p:ext uri="{BB962C8B-B14F-4D97-AF65-F5344CB8AC3E}">
        <p14:creationId xmlns:p14="http://schemas.microsoft.com/office/powerpoint/2010/main" val="10652194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B3599F-4AD0-43A7-8EDC-6E9D4793A5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016" y="1131094"/>
            <a:ext cx="8482818" cy="844538"/>
          </a:xfrm>
        </p:spPr>
        <p:txBody>
          <a:bodyPr/>
          <a:lstStyle/>
          <a:p>
            <a:r>
              <a:rPr lang="zh-CN" altLang="en-US" dirty="0"/>
              <a:t>（一）保羅禱告的兩個依據（</a:t>
            </a:r>
            <a:r>
              <a:rPr lang="en-US" altLang="zh-CN" dirty="0"/>
              <a:t>1</a:t>
            </a:r>
            <a:r>
              <a:rPr lang="zh-CN" altLang="en-US" dirty="0"/>
              <a:t>）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DD1D53-4C07-4467-9AD3-3A46EA3AEE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6523" y="2060038"/>
            <a:ext cx="8630529" cy="3429935"/>
          </a:xfrm>
        </p:spPr>
        <p:txBody>
          <a:bodyPr/>
          <a:lstStyle/>
          <a:p>
            <a:pPr marL="0" indent="0">
              <a:buNone/>
            </a:pPr>
            <a:r>
              <a:rPr lang="en-US" altLang="zh-TW" sz="3000" b="1" dirty="0">
                <a:solidFill>
                  <a:prstClr val="white"/>
                </a:solidFill>
              </a:rPr>
              <a:t>3:14 </a:t>
            </a:r>
            <a:r>
              <a:rPr lang="zh-TW" altLang="en-US" sz="3000" b="1" dirty="0">
                <a:highlight>
                  <a:srgbClr val="800080"/>
                </a:highlight>
              </a:rPr>
              <a:t>因此</a:t>
            </a:r>
            <a:r>
              <a:rPr lang="zh-TW" altLang="en-US" sz="3000" b="1" dirty="0">
                <a:solidFill>
                  <a:prstClr val="white"/>
                </a:solidFill>
              </a:rPr>
              <a:t>，我在父面前屈膝，</a:t>
            </a:r>
          </a:p>
          <a:p>
            <a:pPr marL="0" indent="0">
              <a:buNone/>
            </a:pPr>
            <a:r>
              <a:rPr lang="en-US" altLang="zh-TW" sz="3000" b="1" dirty="0">
                <a:solidFill>
                  <a:prstClr val="white"/>
                </a:solidFill>
              </a:rPr>
              <a:t>3:15 </a:t>
            </a:r>
            <a:r>
              <a:rPr lang="zh-TW" altLang="en-US" sz="3000" b="1" dirty="0">
                <a:solidFill>
                  <a:prstClr val="white"/>
                </a:solidFill>
              </a:rPr>
              <a:t>（天上地上的各</a:t>
            </a:r>
            <a:r>
              <a:rPr lang="en-US" altLang="zh-TW" sz="3000" b="1" dirty="0">
                <a:solidFill>
                  <a:prstClr val="white"/>
                </a:solidFill>
              </a:rPr>
              <a:t>〔</a:t>
            </a:r>
            <a:r>
              <a:rPr lang="zh-TW" altLang="en-US" sz="3000" b="1" dirty="0">
                <a:solidFill>
                  <a:prstClr val="white"/>
                </a:solidFill>
              </a:rPr>
              <a:t>或作全</a:t>
            </a:r>
            <a:r>
              <a:rPr lang="en-US" altLang="zh-TW" sz="3000" b="1" dirty="0">
                <a:solidFill>
                  <a:prstClr val="white"/>
                </a:solidFill>
              </a:rPr>
              <a:t>〕</a:t>
            </a:r>
            <a:r>
              <a:rPr lang="zh-TW" altLang="en-US" sz="3000" b="1" dirty="0">
                <a:solidFill>
                  <a:prstClr val="white"/>
                </a:solidFill>
              </a:rPr>
              <a:t>家都是從他得名），</a:t>
            </a:r>
          </a:p>
          <a:p>
            <a:pPr marL="0" indent="0">
              <a:buNone/>
            </a:pPr>
            <a:r>
              <a:rPr lang="en-US" altLang="zh-TW" sz="3000" b="1" dirty="0">
                <a:solidFill>
                  <a:prstClr val="white"/>
                </a:solidFill>
              </a:rPr>
              <a:t>3:16 </a:t>
            </a:r>
            <a:r>
              <a:rPr lang="zh-TW" altLang="en-US" sz="3000" b="1" dirty="0">
                <a:solidFill>
                  <a:prstClr val="white"/>
                </a:solidFill>
              </a:rPr>
              <a:t>求他按著他豐盛的榮</a:t>
            </a:r>
            <a:r>
              <a:rPr lang="zh-CN" altLang="en-US" sz="3000" b="1" dirty="0">
                <a:solidFill>
                  <a:prstClr val="white"/>
                </a:solidFill>
              </a:rPr>
              <a:t>耀</a:t>
            </a:r>
            <a:r>
              <a:rPr lang="en-US" altLang="zh-CN" sz="3000" b="1" dirty="0">
                <a:solidFill>
                  <a:prstClr val="white"/>
                </a:solidFill>
              </a:rPr>
              <a:t>.</a:t>
            </a:r>
            <a:r>
              <a:rPr lang="zh-CN" altLang="en-US" sz="3000" b="1" dirty="0">
                <a:solidFill>
                  <a:prstClr val="white"/>
                </a:solidFill>
              </a:rPr>
              <a:t>。。。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0650514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Image result for sk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057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Image result for church ppt background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85"/>
          <a:stretch/>
        </p:blipFill>
        <p:spPr bwMode="auto">
          <a:xfrm>
            <a:off x="5303569" y="2525114"/>
            <a:ext cx="1108954" cy="1696865"/>
          </a:xfrm>
          <a:prstGeom prst="rect">
            <a:avLst/>
          </a:prstGeom>
          <a:noFill/>
          <a:effectLst>
            <a:softEdge rad="190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1026062" y="535902"/>
            <a:ext cx="712845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4000" spc="300" dirty="0">
                <a:solidFill>
                  <a:schemeClr val="bg1"/>
                </a:solidFill>
                <a:effectLst>
                  <a:glow rad="228600">
                    <a:srgbClr val="C00000"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華康隸書體 Std W7" panose="03000700000000000000" pitchFamily="66" charset="-120"/>
              </a:rPr>
              <a:t>神能照著運行在我們心裏的大力，充充足足地成就一切，超過我們所求所想的。</a:t>
            </a:r>
            <a:endParaRPr lang="en-US" altLang="zh-TW" sz="3800" dirty="0">
              <a:solidFill>
                <a:schemeClr val="bg1"/>
              </a:solidFill>
              <a:effectLst>
                <a:glow rad="228600">
                  <a:srgbClr val="C00000">
                    <a:alpha val="4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隸書體 Std W7" panose="03000700000000000000" pitchFamily="66" charset="-120"/>
              <a:ea typeface="華康隸書體 Std W7" panose="03000700000000000000" pitchFamily="66" charset="-12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143915" y="5447584"/>
            <a:ext cx="34579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200" dirty="0">
                <a:solidFill>
                  <a:schemeClr val="bg1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序樂：</a:t>
            </a:r>
            <a:r>
              <a:rPr lang="zh-TW" altLang="en-US" sz="3200" dirty="0">
                <a:solidFill>
                  <a:schemeClr val="bg1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林寶珊</a:t>
            </a:r>
            <a:r>
              <a:rPr lang="zh-CN" altLang="en-US" sz="3200" dirty="0">
                <a:solidFill>
                  <a:schemeClr val="bg1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zh-TW" altLang="en-US" sz="2800" dirty="0">
                <a:solidFill>
                  <a:schemeClr val="bg1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姊妹</a:t>
            </a:r>
            <a:endParaRPr lang="en-US" altLang="zh-TW" sz="2800" dirty="0">
              <a:solidFill>
                <a:schemeClr val="bg1"/>
              </a:solidFill>
              <a:effectLst>
                <a:glow rad="101600">
                  <a:schemeClr val="accent1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990876" y="2525114"/>
            <a:ext cx="3163637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4" algn="r"/>
            <a:r>
              <a:rPr lang="zh-CN" altLang="en-US" sz="3400" b="1" dirty="0">
                <a:solidFill>
                  <a:schemeClr val="bg1"/>
                </a:solidFill>
                <a:effectLst>
                  <a:glow rad="228600">
                    <a:srgbClr val="C00000"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隸書體 Std W5" panose="03000500000000000000" pitchFamily="66" charset="-120"/>
                <a:ea typeface="華康隸書體 Std W5" panose="03000500000000000000" pitchFamily="66" charset="-120"/>
                <a:cs typeface="Segoe UI Black" panose="020B0A02040204020203" pitchFamily="34" charset="0"/>
              </a:rPr>
              <a:t>以弗所書</a:t>
            </a:r>
            <a:r>
              <a:rPr lang="en-US" altLang="zh-CN" sz="3400" b="1" dirty="0">
                <a:solidFill>
                  <a:schemeClr val="bg1"/>
                </a:solidFill>
                <a:effectLst>
                  <a:glow rad="228600">
                    <a:srgbClr val="C00000"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隸書體 Std W5" panose="03000500000000000000" pitchFamily="66" charset="-120"/>
                <a:ea typeface="華康隸書體 Std W5" panose="03000500000000000000" pitchFamily="66" charset="-120"/>
                <a:cs typeface="Segoe UI Black" panose="020B0A02040204020203" pitchFamily="34" charset="0"/>
              </a:rPr>
              <a:t>3:20</a:t>
            </a:r>
            <a:endParaRPr lang="en-US" sz="3400" b="1" dirty="0">
              <a:effectLst>
                <a:glow rad="228600">
                  <a:srgbClr val="C00000">
                    <a:alpha val="4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隸書體 Std W5" panose="03000500000000000000" pitchFamily="66" charset="-120"/>
              <a:ea typeface="華康隸書體 Std W5" panose="03000500000000000000" pitchFamily="66" charset="-120"/>
            </a:endParaRP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BADD1DEE-749C-4D2F-8D56-4B75FB5489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384720"/>
            <a:ext cx="351378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4400" spc="300" dirty="0">
                <a:solidFill>
                  <a:schemeClr val="bg1"/>
                </a:solidFill>
                <a:effectLst>
                  <a:glow rad="127000">
                    <a:srgbClr val="FF0000">
                      <a:alpha val="40000"/>
                    </a:srgbClr>
                  </a:glow>
                </a:effectLst>
                <a:latin typeface="+mn-lt"/>
                <a:ea typeface="華康隸書體 Std W7" panose="03000700000000000000" pitchFamily="66" charset="-12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49833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/>
      </p:transition>
    </mc:Choice>
    <mc:Fallback xmlns="">
      <p:transition spd="slow">
        <p:split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C0EEBE-BA82-438A-BB78-18D591513B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886" y="1131094"/>
            <a:ext cx="8187397" cy="137636"/>
          </a:xfrm>
        </p:spPr>
        <p:txBody>
          <a:bodyPr>
            <a:normAutofit fontScale="90000"/>
          </a:bodyPr>
          <a:lstStyle/>
          <a:p>
            <a:endParaRPr lang="zh-CN" alt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D497BC-FBD8-4537-A6D9-2098FC95DD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8726" y="1268730"/>
            <a:ext cx="8525021" cy="435578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zh-CN" altLang="en-US" sz="3000" dirty="0"/>
              <a:t>  </a:t>
            </a:r>
            <a:r>
              <a:rPr lang="zh-CN" altLang="en-US" sz="3000" dirty="0">
                <a:highlight>
                  <a:srgbClr val="800080"/>
                </a:highlight>
              </a:rPr>
              <a:t>原因：弗</a:t>
            </a:r>
            <a:r>
              <a:rPr lang="en-US" altLang="zh-CN" sz="3000" dirty="0">
                <a:highlight>
                  <a:srgbClr val="800080"/>
                </a:highlight>
              </a:rPr>
              <a:t>1-2</a:t>
            </a:r>
            <a:r>
              <a:rPr lang="zh-CN" altLang="en-US" sz="3000" dirty="0">
                <a:highlight>
                  <a:srgbClr val="800080"/>
                </a:highlight>
              </a:rPr>
              <a:t>章 關於神奧秘旨意的教導。。。</a:t>
            </a:r>
            <a:endParaRPr lang="en-US" altLang="zh-CN" sz="3000" dirty="0">
              <a:highlight>
                <a:srgbClr val="800080"/>
              </a:highlight>
            </a:endParaRPr>
          </a:p>
          <a:p>
            <a:pPr marL="0" indent="0">
              <a:buNone/>
            </a:pPr>
            <a:endParaRPr lang="en-US" altLang="zh-CN" sz="3000" dirty="0"/>
          </a:p>
          <a:p>
            <a:pPr marL="0" indent="0">
              <a:buNone/>
            </a:pPr>
            <a:endParaRPr lang="en-US" altLang="zh-CN" sz="3000" dirty="0"/>
          </a:p>
          <a:p>
            <a:pPr marL="0" indent="0">
              <a:buNone/>
            </a:pPr>
            <a:r>
              <a:rPr lang="zh-CN" altLang="en-US" sz="3000" dirty="0"/>
              <a:t>弗</a:t>
            </a:r>
            <a:r>
              <a:rPr lang="en-US" altLang="zh-CN" sz="3000" dirty="0"/>
              <a:t>3</a:t>
            </a:r>
            <a:r>
              <a:rPr lang="zh-CN" altLang="en-US" sz="3000" dirty="0"/>
              <a:t>：</a:t>
            </a:r>
            <a:r>
              <a:rPr lang="en-US" altLang="zh-CN" sz="3000" dirty="0"/>
              <a:t>1 </a:t>
            </a:r>
            <a:r>
              <a:rPr lang="zh-CN" altLang="en-US" sz="3000" dirty="0">
                <a:highlight>
                  <a:srgbClr val="800080"/>
                </a:highlight>
              </a:rPr>
              <a:t>因此</a:t>
            </a:r>
            <a:r>
              <a:rPr lang="zh-CN" altLang="en-US" sz="3000" dirty="0"/>
              <a:t>，我保羅為你們外邦人作了基督耶穌被囚的，替你們祈求。。。（插入的</a:t>
            </a:r>
            <a:r>
              <a:rPr lang="en-US" altLang="zh-CN" sz="3000" dirty="0"/>
              <a:t>2-13</a:t>
            </a:r>
            <a:r>
              <a:rPr lang="zh-CN" altLang="en-US" sz="3000" dirty="0"/>
              <a:t>節）</a:t>
            </a:r>
            <a:endParaRPr lang="en-US" altLang="zh-CN" sz="3000" dirty="0"/>
          </a:p>
          <a:p>
            <a:pPr marL="0" indent="0">
              <a:buNone/>
            </a:pPr>
            <a:endParaRPr lang="en-US" altLang="zh-CN" sz="3000" dirty="0"/>
          </a:p>
          <a:p>
            <a:pPr marL="0" indent="0">
              <a:buNone/>
            </a:pPr>
            <a:r>
              <a:rPr lang="zh-CN" altLang="en-US" sz="3000" dirty="0"/>
              <a:t>弗</a:t>
            </a:r>
            <a:r>
              <a:rPr lang="en-US" altLang="zh-CN" sz="3000" dirty="0"/>
              <a:t>3</a:t>
            </a:r>
            <a:r>
              <a:rPr lang="zh-CN" altLang="en-US" sz="3000" dirty="0"/>
              <a:t>：</a:t>
            </a:r>
            <a:r>
              <a:rPr lang="en-US" altLang="zh-CN" sz="3000" dirty="0"/>
              <a:t>14 </a:t>
            </a:r>
            <a:r>
              <a:rPr lang="zh-CN" altLang="en-US" sz="3000" dirty="0">
                <a:highlight>
                  <a:srgbClr val="800080"/>
                </a:highlight>
              </a:rPr>
              <a:t>因此</a:t>
            </a:r>
            <a:r>
              <a:rPr lang="zh-CN" altLang="en-US" sz="3000" dirty="0"/>
              <a:t>，我在父面前屈膝。。。</a:t>
            </a:r>
            <a:endParaRPr lang="en-US" altLang="zh-CN" sz="3000" dirty="0"/>
          </a:p>
          <a:p>
            <a:pPr marL="0" indent="0">
              <a:buNone/>
            </a:pPr>
            <a:endParaRPr lang="en-US" altLang="zh-CN" sz="3000" dirty="0"/>
          </a:p>
          <a:p>
            <a:pPr marL="0" indent="0">
              <a:buNone/>
            </a:pPr>
            <a:r>
              <a:rPr lang="en-US" altLang="zh-CN" sz="3000" dirty="0"/>
              <a:t>       ==》</a:t>
            </a:r>
            <a:r>
              <a:rPr lang="zh-CN" altLang="en-US" sz="3000" b="1" dirty="0"/>
              <a:t>保羅禱告的依據之一是：神的旨意。</a:t>
            </a:r>
          </a:p>
        </p:txBody>
      </p:sp>
      <p:sp>
        <p:nvSpPr>
          <p:cNvPr id="5" name="Arrow: Up 4">
            <a:extLst>
              <a:ext uri="{FF2B5EF4-FFF2-40B4-BE49-F238E27FC236}">
                <a16:creationId xmlns:a16="http://schemas.microsoft.com/office/drawing/2014/main" id="{F46C76DD-5B8B-46B7-9DEE-CED6F51F24BD}"/>
              </a:ext>
            </a:extLst>
          </p:cNvPr>
          <p:cNvSpPr/>
          <p:nvPr/>
        </p:nvSpPr>
        <p:spPr>
          <a:xfrm>
            <a:off x="1899139" y="1690761"/>
            <a:ext cx="327074" cy="801858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Arrow: Up 5">
            <a:extLst>
              <a:ext uri="{FF2B5EF4-FFF2-40B4-BE49-F238E27FC236}">
                <a16:creationId xmlns:a16="http://schemas.microsoft.com/office/drawing/2014/main" id="{B37161FA-50B2-4F03-BC52-E7B755392C76}"/>
              </a:ext>
            </a:extLst>
          </p:cNvPr>
          <p:cNvSpPr/>
          <p:nvPr/>
        </p:nvSpPr>
        <p:spPr>
          <a:xfrm>
            <a:off x="1899139" y="3169664"/>
            <a:ext cx="327074" cy="553915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6444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B3599F-4AD0-43A7-8EDC-6E9D4793A5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609" y="1131094"/>
            <a:ext cx="8567225" cy="844538"/>
          </a:xfrm>
        </p:spPr>
        <p:txBody>
          <a:bodyPr/>
          <a:lstStyle/>
          <a:p>
            <a:r>
              <a:rPr lang="zh-CN" altLang="en-US" dirty="0"/>
              <a:t>（一）保羅禱告的兩個依據（</a:t>
            </a:r>
            <a:r>
              <a:rPr lang="en-US" altLang="zh-CN" dirty="0"/>
              <a:t>2</a:t>
            </a:r>
            <a:r>
              <a:rPr lang="zh-CN" altLang="en-US" dirty="0"/>
              <a:t>）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DD1D53-4C07-4467-9AD3-3A46EA3AEE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6523" y="2060038"/>
            <a:ext cx="8567225" cy="3429935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altLang="zh-TW" sz="3000" dirty="0">
                <a:solidFill>
                  <a:prstClr val="white"/>
                </a:solidFill>
              </a:rPr>
              <a:t>3:14 </a:t>
            </a:r>
            <a:r>
              <a:rPr lang="zh-TW" altLang="en-US" sz="3000" dirty="0"/>
              <a:t>因此</a:t>
            </a:r>
            <a:r>
              <a:rPr lang="zh-TW" altLang="en-US" sz="3000" dirty="0">
                <a:solidFill>
                  <a:prstClr val="white"/>
                </a:solidFill>
              </a:rPr>
              <a:t>，我</a:t>
            </a:r>
            <a:r>
              <a:rPr lang="zh-TW" altLang="en-US" sz="3000" dirty="0">
                <a:solidFill>
                  <a:prstClr val="white"/>
                </a:solidFill>
                <a:highlight>
                  <a:srgbClr val="800080"/>
                </a:highlight>
              </a:rPr>
              <a:t>在父面前</a:t>
            </a:r>
            <a:r>
              <a:rPr lang="zh-TW" altLang="en-US" sz="3000" dirty="0">
                <a:solidFill>
                  <a:prstClr val="white"/>
                </a:solidFill>
              </a:rPr>
              <a:t>屈膝，</a:t>
            </a:r>
          </a:p>
          <a:p>
            <a:pPr marL="0" indent="0">
              <a:buNone/>
            </a:pPr>
            <a:r>
              <a:rPr lang="en-US" altLang="zh-TW" sz="3000" dirty="0">
                <a:solidFill>
                  <a:prstClr val="white"/>
                </a:solidFill>
              </a:rPr>
              <a:t>3:15 </a:t>
            </a:r>
            <a:r>
              <a:rPr lang="zh-TW" altLang="en-US" sz="3000" dirty="0">
                <a:solidFill>
                  <a:prstClr val="white"/>
                </a:solidFill>
              </a:rPr>
              <a:t>（天上地上的各</a:t>
            </a:r>
            <a:r>
              <a:rPr lang="en-US" altLang="zh-TW" sz="3000" dirty="0">
                <a:solidFill>
                  <a:prstClr val="white"/>
                </a:solidFill>
              </a:rPr>
              <a:t>〔</a:t>
            </a:r>
            <a:r>
              <a:rPr lang="zh-TW" altLang="en-US" sz="3000" dirty="0">
                <a:solidFill>
                  <a:prstClr val="white"/>
                </a:solidFill>
              </a:rPr>
              <a:t>或作全</a:t>
            </a:r>
            <a:r>
              <a:rPr lang="en-US" altLang="zh-TW" sz="3000" dirty="0">
                <a:solidFill>
                  <a:prstClr val="white"/>
                </a:solidFill>
              </a:rPr>
              <a:t>〕</a:t>
            </a:r>
            <a:r>
              <a:rPr lang="zh-TW" altLang="en-US" sz="3000" dirty="0">
                <a:solidFill>
                  <a:prstClr val="white"/>
                </a:solidFill>
              </a:rPr>
              <a:t>家</a:t>
            </a:r>
            <a:r>
              <a:rPr lang="zh-TW" altLang="en-US" sz="3000" dirty="0">
                <a:solidFill>
                  <a:prstClr val="white"/>
                </a:solidFill>
                <a:highlight>
                  <a:srgbClr val="800080"/>
                </a:highlight>
              </a:rPr>
              <a:t>都是從他得名</a:t>
            </a:r>
            <a:r>
              <a:rPr lang="zh-TW" altLang="en-US" sz="3000" dirty="0">
                <a:solidFill>
                  <a:prstClr val="white"/>
                </a:solidFill>
              </a:rPr>
              <a:t>），</a:t>
            </a:r>
          </a:p>
          <a:p>
            <a:pPr marL="0" indent="0">
              <a:buNone/>
            </a:pPr>
            <a:r>
              <a:rPr lang="en-US" altLang="zh-TW" sz="3000" dirty="0">
                <a:solidFill>
                  <a:prstClr val="white"/>
                </a:solidFill>
              </a:rPr>
              <a:t>3:16 </a:t>
            </a:r>
            <a:r>
              <a:rPr lang="zh-TW" altLang="en-US" sz="3000" dirty="0">
                <a:solidFill>
                  <a:prstClr val="white"/>
                </a:solidFill>
              </a:rPr>
              <a:t>求他按著他</a:t>
            </a:r>
            <a:r>
              <a:rPr lang="zh-TW" altLang="en-US" sz="3000" dirty="0">
                <a:solidFill>
                  <a:prstClr val="white"/>
                </a:solidFill>
                <a:highlight>
                  <a:srgbClr val="800080"/>
                </a:highlight>
              </a:rPr>
              <a:t>豐盛的榮</a:t>
            </a:r>
            <a:r>
              <a:rPr lang="zh-CN" altLang="en-US" sz="3000" dirty="0">
                <a:solidFill>
                  <a:prstClr val="white"/>
                </a:solidFill>
                <a:highlight>
                  <a:srgbClr val="800080"/>
                </a:highlight>
              </a:rPr>
              <a:t>耀</a:t>
            </a:r>
            <a:r>
              <a:rPr lang="zh-TW" altLang="en-US" sz="3000" dirty="0">
                <a:solidFill>
                  <a:prstClr val="white"/>
                </a:solidFill>
              </a:rPr>
              <a:t>，</a:t>
            </a:r>
            <a:endParaRPr lang="en-US" altLang="zh-TW" sz="3000" dirty="0">
              <a:solidFill>
                <a:prstClr val="white"/>
              </a:solidFill>
            </a:endParaRPr>
          </a:p>
          <a:p>
            <a:pPr marL="0" indent="0">
              <a:buNone/>
            </a:pPr>
            <a:endParaRPr lang="en-US" altLang="zh-CN" sz="3000" b="1" dirty="0">
              <a:solidFill>
                <a:prstClr val="white"/>
              </a:solidFill>
            </a:endParaRPr>
          </a:p>
          <a:p>
            <a:pPr marL="0" indent="0">
              <a:buNone/>
            </a:pPr>
            <a:r>
              <a:rPr lang="en-US" altLang="zh-CN" sz="3000" b="1" dirty="0">
                <a:solidFill>
                  <a:prstClr val="white"/>
                </a:solidFill>
              </a:rPr>
              <a:t>==》</a:t>
            </a:r>
            <a:r>
              <a:rPr lang="zh-CN" altLang="en-US" sz="3000" b="1" dirty="0">
                <a:solidFill>
                  <a:prstClr val="white"/>
                </a:solidFill>
              </a:rPr>
              <a:t>保羅禱告的第二個依據是清楚禱告的對象是父神。他知道父神是和他有生命關係，而且大有能力又豐富無比的。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085098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6D5EAF-45F2-4AC3-AE77-35A71FA74B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2668" y="1131094"/>
            <a:ext cx="8356208" cy="728480"/>
          </a:xfrm>
        </p:spPr>
        <p:txBody>
          <a:bodyPr/>
          <a:lstStyle/>
          <a:p>
            <a:r>
              <a:rPr lang="zh-CN" altLang="en-US" dirty="0"/>
              <a:t>（二）保羅禱告的兩個祈求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2CAEA8-6386-419B-925B-433F23E5E7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8726" y="1859574"/>
            <a:ext cx="8451166" cy="3867332"/>
          </a:xfrm>
        </p:spPr>
        <p:txBody>
          <a:bodyPr/>
          <a:lstStyle/>
          <a:p>
            <a:pPr marL="0" indent="0">
              <a:buNone/>
            </a:pPr>
            <a:r>
              <a:rPr lang="en-US" altLang="zh-TW" sz="3000" b="1" dirty="0">
                <a:solidFill>
                  <a:prstClr val="white"/>
                </a:solidFill>
              </a:rPr>
              <a:t>3:16 </a:t>
            </a:r>
            <a:r>
              <a:rPr lang="zh-TW" altLang="en-US" sz="3000" b="1" dirty="0">
                <a:solidFill>
                  <a:prstClr val="white"/>
                </a:solidFill>
              </a:rPr>
              <a:t>求他按著他豐盛的榮</a:t>
            </a:r>
            <a:r>
              <a:rPr lang="zh-CN" altLang="en-US" sz="3000" b="1" dirty="0">
                <a:solidFill>
                  <a:prstClr val="white"/>
                </a:solidFill>
              </a:rPr>
              <a:t>耀</a:t>
            </a:r>
            <a:r>
              <a:rPr lang="zh-TW" altLang="en-US" sz="3000" b="1" dirty="0">
                <a:solidFill>
                  <a:prstClr val="white"/>
                </a:solidFill>
              </a:rPr>
              <a:t>，藉著他的靈，叫你們心裡的力量剛強起來。</a:t>
            </a:r>
            <a:r>
              <a:rPr lang="en-US" altLang="zh-TW" sz="3000" b="1" dirty="0">
                <a:solidFill>
                  <a:prstClr val="white"/>
                </a:solidFill>
              </a:rPr>
              <a:t>3:17 </a:t>
            </a:r>
            <a:r>
              <a:rPr lang="zh-TW" altLang="en-US" sz="3000" b="1" dirty="0">
                <a:solidFill>
                  <a:prstClr val="white"/>
                </a:solidFill>
              </a:rPr>
              <a:t>使基督因你們的信，住在你們心裡，叫你們的愛心有根有基，</a:t>
            </a:r>
          </a:p>
          <a:p>
            <a:pPr marL="0" indent="0">
              <a:buNone/>
            </a:pPr>
            <a:r>
              <a:rPr lang="en-US" altLang="zh-TW" sz="3000" b="1" dirty="0">
                <a:solidFill>
                  <a:prstClr val="white"/>
                </a:solidFill>
              </a:rPr>
              <a:t>3:18 </a:t>
            </a:r>
            <a:r>
              <a:rPr lang="zh-TW" altLang="en-US" sz="3000" b="1" dirty="0">
                <a:solidFill>
                  <a:prstClr val="white"/>
                </a:solidFill>
              </a:rPr>
              <a:t>能以和眾聖徒一同明白基督的愛是何等長闊高深；</a:t>
            </a:r>
            <a:r>
              <a:rPr lang="en-US" altLang="zh-TW" sz="3000" b="1" dirty="0">
                <a:solidFill>
                  <a:prstClr val="white"/>
                </a:solidFill>
              </a:rPr>
              <a:t>3:19 </a:t>
            </a:r>
            <a:r>
              <a:rPr lang="zh-TW" altLang="en-US" sz="3000" b="1" dirty="0">
                <a:solidFill>
                  <a:prstClr val="white"/>
                </a:solidFill>
              </a:rPr>
              <a:t>並知道這愛是過於人所能測度的，便叫　神一切所充滿的，充滿了你們。</a:t>
            </a:r>
          </a:p>
          <a:p>
            <a:pPr marL="0" indent="0">
              <a:buNone/>
            </a:pPr>
            <a:endParaRPr lang="zh-TW" altLang="en-US" sz="3000" b="1" dirty="0">
              <a:solidFill>
                <a:prstClr val="white"/>
              </a:solidFill>
            </a:endParaRPr>
          </a:p>
          <a:p>
            <a:pPr marL="0" indent="0">
              <a:buNone/>
            </a:pP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52028930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2F94FA-91CD-4804-BBB1-77A2B164A5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016" y="1131094"/>
            <a:ext cx="8398412" cy="601870"/>
          </a:xfrm>
        </p:spPr>
        <p:txBody>
          <a:bodyPr/>
          <a:lstStyle/>
          <a:p>
            <a:r>
              <a:rPr lang="zh-CN" altLang="en-US" dirty="0"/>
              <a:t>（二）保羅禱告的兩個祈求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DEACBC-0193-47D9-9BFB-B1F6CBEC56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7074" y="1870124"/>
            <a:ext cx="8525022" cy="3619849"/>
          </a:xfrm>
        </p:spPr>
        <p:txBody>
          <a:bodyPr/>
          <a:lstStyle/>
          <a:p>
            <a:pPr marL="0" indent="0">
              <a:buNone/>
            </a:pPr>
            <a:r>
              <a:rPr lang="zh-TW" altLang="en-US" sz="3000" b="1" dirty="0">
                <a:latin typeface="+mn-ea"/>
              </a:rPr>
              <a:t>（</a:t>
            </a:r>
            <a:r>
              <a:rPr lang="en-US" altLang="zh-TW" sz="3000" b="1" dirty="0">
                <a:latin typeface="+mn-ea"/>
              </a:rPr>
              <a:t>1</a:t>
            </a:r>
            <a:r>
              <a:rPr lang="zh-TW" altLang="en-US" sz="3000" b="1" dirty="0">
                <a:latin typeface="+mn-ea"/>
              </a:rPr>
              <a:t>）叫他們心裡的力量剛強起來</a:t>
            </a:r>
          </a:p>
          <a:p>
            <a:pPr marL="0" indent="0">
              <a:buNone/>
            </a:pPr>
            <a:r>
              <a:rPr lang="en-US" altLang="zh-TW" sz="3000" b="1" dirty="0">
                <a:latin typeface="+mn-ea"/>
              </a:rPr>
              <a:t>           --》</a:t>
            </a:r>
            <a:r>
              <a:rPr lang="zh-TW" altLang="en-US" sz="3000" b="1" dirty="0">
                <a:latin typeface="+mn-ea"/>
              </a:rPr>
              <a:t>結果是</a:t>
            </a:r>
            <a:r>
              <a:rPr lang="en-US" altLang="zh-TW" sz="3000" b="1" dirty="0">
                <a:latin typeface="+mn-ea"/>
              </a:rPr>
              <a:t>:</a:t>
            </a:r>
            <a:r>
              <a:rPr lang="zh-TW" altLang="en-US" sz="3000" b="1" dirty="0">
                <a:latin typeface="+mn-ea"/>
              </a:rPr>
              <a:t>基督因</a:t>
            </a:r>
            <a:r>
              <a:rPr lang="zh-CN" altLang="en-US" sz="3000" b="1" dirty="0">
                <a:latin typeface="+mn-ea"/>
              </a:rPr>
              <a:t>他</a:t>
            </a:r>
            <a:r>
              <a:rPr lang="zh-TW" altLang="en-US" sz="3000" b="1" dirty="0">
                <a:latin typeface="+mn-ea"/>
              </a:rPr>
              <a:t>們的信，住在</a:t>
            </a:r>
            <a:r>
              <a:rPr lang="zh-CN" altLang="en-US" sz="3000" b="1" dirty="0">
                <a:latin typeface="+mn-ea"/>
              </a:rPr>
              <a:t>他</a:t>
            </a:r>
            <a:r>
              <a:rPr lang="zh-TW" altLang="en-US" sz="3000" b="1" dirty="0">
                <a:latin typeface="+mn-ea"/>
              </a:rPr>
              <a:t>們心裡</a:t>
            </a:r>
            <a:r>
              <a:rPr lang="zh-CN" altLang="en-US" sz="3000" b="1" dirty="0">
                <a:latin typeface="+mn-ea"/>
              </a:rPr>
              <a:t>。</a:t>
            </a:r>
            <a:endParaRPr lang="en-US" altLang="zh-CN" sz="3000" b="1" dirty="0">
              <a:latin typeface="+mn-ea"/>
            </a:endParaRPr>
          </a:p>
          <a:p>
            <a:pPr marL="0" indent="0">
              <a:buNone/>
            </a:pPr>
            <a:endParaRPr lang="zh-TW" altLang="en-US" sz="3000" b="1" dirty="0">
              <a:latin typeface="+mn-ea"/>
            </a:endParaRPr>
          </a:p>
          <a:p>
            <a:pPr marL="0" indent="0">
              <a:buNone/>
            </a:pPr>
            <a:r>
              <a:rPr lang="zh-TW" altLang="en-US" sz="3000" b="1" dirty="0">
                <a:latin typeface="+mn-ea"/>
              </a:rPr>
              <a:t>（</a:t>
            </a:r>
            <a:r>
              <a:rPr lang="en-US" altLang="zh-TW" sz="3000" b="1" dirty="0">
                <a:latin typeface="+mn-ea"/>
              </a:rPr>
              <a:t>2</a:t>
            </a:r>
            <a:r>
              <a:rPr lang="zh-TW" altLang="en-US" sz="3000" b="1" dirty="0">
                <a:latin typeface="+mn-ea"/>
              </a:rPr>
              <a:t>）叫他們明白基督的愛是無限量的</a:t>
            </a:r>
          </a:p>
          <a:p>
            <a:pPr marL="0" indent="0">
              <a:buNone/>
            </a:pPr>
            <a:r>
              <a:rPr lang="en-US" altLang="zh-TW" sz="3000" b="1" dirty="0">
                <a:latin typeface="+mn-ea"/>
              </a:rPr>
              <a:t>           --》</a:t>
            </a:r>
            <a:r>
              <a:rPr lang="zh-TW" altLang="en-US" sz="3000" b="1" dirty="0">
                <a:latin typeface="+mn-ea"/>
              </a:rPr>
              <a:t>結果是</a:t>
            </a:r>
            <a:r>
              <a:rPr lang="en-US" altLang="zh-TW" sz="3000" b="1" dirty="0">
                <a:latin typeface="+mn-ea"/>
              </a:rPr>
              <a:t>:</a:t>
            </a:r>
            <a:r>
              <a:rPr lang="zh-TW" altLang="en-US" sz="3000" b="1" dirty="0">
                <a:latin typeface="+mn-ea"/>
              </a:rPr>
              <a:t>叫神一切所充滿的，充滿了他們。</a:t>
            </a:r>
          </a:p>
          <a:p>
            <a:pPr marL="0" indent="0">
              <a:buNone/>
            </a:pP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28006206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E565D1-EA05-4EBE-8290-A401BF8ADC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31094"/>
            <a:ext cx="7886700" cy="580769"/>
          </a:xfrm>
        </p:spPr>
        <p:txBody>
          <a:bodyPr/>
          <a:lstStyle/>
          <a:p>
            <a:r>
              <a:rPr lang="zh-CN" altLang="en-US" dirty="0"/>
              <a:t>第一個祈求：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4EF226-AACD-4FA7-A3BC-B2D372ECEB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582" y="1859573"/>
            <a:ext cx="8292905" cy="363039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zh-CN" sz="3000" b="1" dirty="0"/>
              <a:t>16 </a:t>
            </a:r>
            <a:r>
              <a:rPr lang="zh-CN" altLang="en-US" sz="3000" b="1" dirty="0"/>
              <a:t>。。。</a:t>
            </a:r>
            <a:r>
              <a:rPr lang="zh-CN" altLang="zh-CN" sz="3000" b="1" dirty="0"/>
              <a:t>求他按著他豐盛的榮耀，藉著他的靈，叫你們</a:t>
            </a:r>
            <a:r>
              <a:rPr lang="zh-CN" altLang="zh-CN" sz="3000" b="1" dirty="0">
                <a:highlight>
                  <a:srgbClr val="800080"/>
                </a:highlight>
              </a:rPr>
              <a:t>心裡的力量剛強</a:t>
            </a:r>
            <a:r>
              <a:rPr lang="zh-CN" altLang="zh-CN" sz="3000" b="1" dirty="0"/>
              <a:t>起來。</a:t>
            </a:r>
            <a:r>
              <a:rPr lang="en-US" altLang="zh-CN" sz="3000" b="1" dirty="0"/>
              <a:t>3:17 </a:t>
            </a:r>
            <a:r>
              <a:rPr lang="zh-CN" altLang="zh-CN" sz="3000" b="1" dirty="0">
                <a:highlight>
                  <a:srgbClr val="800080"/>
                </a:highlight>
              </a:rPr>
              <a:t>使基督因你們的信，住在你們心裡</a:t>
            </a:r>
            <a:r>
              <a:rPr lang="zh-CN" altLang="zh-CN" sz="3000" b="1" dirty="0"/>
              <a:t>。。。</a:t>
            </a:r>
            <a:endParaRPr lang="zh-CN" altLang="en-US" sz="3000" dirty="0"/>
          </a:p>
        </p:txBody>
      </p:sp>
    </p:spTree>
    <p:extLst>
      <p:ext uri="{BB962C8B-B14F-4D97-AF65-F5344CB8AC3E}">
        <p14:creationId xmlns:p14="http://schemas.microsoft.com/office/powerpoint/2010/main" val="63034635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CB9E5C-3BB5-4D6D-A656-04CC3567B9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31094"/>
            <a:ext cx="7886700" cy="601870"/>
          </a:xfrm>
        </p:spPr>
        <p:txBody>
          <a:bodyPr/>
          <a:lstStyle/>
          <a:p>
            <a:r>
              <a:rPr lang="zh-CN" altLang="en-US" dirty="0"/>
              <a:t>第二個祈求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8C04C8-3F9B-4789-9296-EE6144C88E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3684" y="1943980"/>
            <a:ext cx="8061667" cy="3545993"/>
          </a:xfrm>
        </p:spPr>
        <p:txBody>
          <a:bodyPr/>
          <a:lstStyle/>
          <a:p>
            <a:pPr marL="0" indent="0">
              <a:buNone/>
            </a:pPr>
            <a:r>
              <a:rPr lang="en-US" altLang="zh-CN" sz="3000" b="1" dirty="0"/>
              <a:t>17</a:t>
            </a:r>
            <a:r>
              <a:rPr lang="zh-CN" altLang="en-US" sz="3000" b="1" dirty="0"/>
              <a:t>。。。</a:t>
            </a:r>
            <a:r>
              <a:rPr lang="zh-TW" altLang="en-US" sz="3000" b="1" dirty="0"/>
              <a:t>叫你們的愛心有根有基，</a:t>
            </a:r>
            <a:r>
              <a:rPr lang="en-US" altLang="zh-TW" sz="3000" b="1" dirty="0"/>
              <a:t>3:18</a:t>
            </a:r>
            <a:r>
              <a:rPr lang="zh-TW" altLang="en-US" sz="3000" b="1" dirty="0">
                <a:highlight>
                  <a:srgbClr val="800080"/>
                </a:highlight>
              </a:rPr>
              <a:t>能以和眾聖徒一同明白基督的愛</a:t>
            </a:r>
            <a:r>
              <a:rPr lang="zh-TW" altLang="en-US" sz="3000" b="1" dirty="0"/>
              <a:t>是何等長闊高深；</a:t>
            </a:r>
            <a:endParaRPr lang="en-US" altLang="zh-TW" sz="3000" b="1" dirty="0"/>
          </a:p>
          <a:p>
            <a:pPr marL="0" indent="0">
              <a:buNone/>
            </a:pPr>
            <a:r>
              <a:rPr lang="en-US" altLang="zh-TW" sz="3000" b="1" dirty="0"/>
              <a:t>3:19 </a:t>
            </a:r>
            <a:r>
              <a:rPr lang="zh-TW" altLang="en-US" sz="3000" b="1" dirty="0"/>
              <a:t>並知道這愛是過於人所能測度的，</a:t>
            </a:r>
            <a:r>
              <a:rPr lang="zh-TW" altLang="en-US" sz="3000" b="1" dirty="0">
                <a:highlight>
                  <a:srgbClr val="800080"/>
                </a:highlight>
              </a:rPr>
              <a:t>便叫神一切所充滿的，充滿了你們。</a:t>
            </a:r>
          </a:p>
          <a:p>
            <a:pPr marL="0" indent="0">
              <a:buNone/>
            </a:pP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70796445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450830-CA75-4AB3-AFEC-124A28561F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2031" y="1068266"/>
            <a:ext cx="8261252" cy="400929"/>
          </a:xfrm>
        </p:spPr>
        <p:txBody>
          <a:bodyPr>
            <a:normAutofit fontScale="90000"/>
          </a:bodyPr>
          <a:lstStyle/>
          <a:p>
            <a:r>
              <a:rPr lang="zh-CN" altLang="en-US" dirty="0"/>
              <a:t>羅馬書</a:t>
            </a:r>
            <a:r>
              <a:rPr lang="en-US" altLang="zh-CN" dirty="0"/>
              <a:t>8</a:t>
            </a:r>
            <a:r>
              <a:rPr lang="zh-CN" altLang="en-US" dirty="0"/>
              <a:t>：</a:t>
            </a:r>
            <a:r>
              <a:rPr lang="en-US" altLang="zh-CN" dirty="0"/>
              <a:t>31-39</a:t>
            </a:r>
            <a:endParaRPr lang="zh-CN" alt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14AB91-BBB6-40F8-9EE2-8E55C4B4E3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2031" y="1606355"/>
            <a:ext cx="8261252" cy="401815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altLang="zh-CN" sz="3000" b="1" dirty="0"/>
              <a:t>31 </a:t>
            </a:r>
            <a:r>
              <a:rPr lang="zh-CN" altLang="zh-CN" sz="3000" b="1" dirty="0"/>
              <a:t>既是這樣</a:t>
            </a:r>
            <a:r>
              <a:rPr lang="zh-CN" altLang="en-US" sz="3000" b="1" dirty="0"/>
              <a:t>，</a:t>
            </a:r>
            <a:r>
              <a:rPr lang="zh-CN" altLang="zh-CN" sz="3000" b="1" dirty="0"/>
              <a:t>還有甚麼說的呢</a:t>
            </a:r>
            <a:r>
              <a:rPr lang="zh-CN" altLang="en-US" sz="3000" b="1" dirty="0"/>
              <a:t>？</a:t>
            </a:r>
            <a:r>
              <a:rPr lang="zh-CN" altLang="zh-CN" sz="3000" b="1" dirty="0"/>
              <a:t>　神若幫助我們</a:t>
            </a:r>
            <a:r>
              <a:rPr lang="zh-CN" altLang="en-US" sz="3000" b="1" dirty="0"/>
              <a:t>，</a:t>
            </a:r>
            <a:r>
              <a:rPr lang="zh-CN" altLang="zh-CN" sz="3000" b="1" dirty="0"/>
              <a:t>誰能敵擋我們</a:t>
            </a:r>
            <a:r>
              <a:rPr lang="zh-CN" altLang="en-US" sz="3000" b="1" dirty="0"/>
              <a:t>？</a:t>
            </a:r>
            <a:r>
              <a:rPr lang="en-US" altLang="zh-CN" sz="3000" b="1" dirty="0"/>
              <a:t>32 </a:t>
            </a:r>
            <a:r>
              <a:rPr lang="zh-CN" altLang="zh-CN" sz="3000" b="1" dirty="0"/>
              <a:t>　神既不愛惜自己的兒子為我們眾人捨了</a:t>
            </a:r>
            <a:r>
              <a:rPr lang="zh-CN" altLang="en-US" sz="3000" b="1" dirty="0"/>
              <a:t>，</a:t>
            </a:r>
            <a:r>
              <a:rPr lang="zh-CN" altLang="zh-CN" sz="3000" b="1" dirty="0"/>
              <a:t>豈不也把萬物和他一同白白的賜給我們麼</a:t>
            </a:r>
            <a:r>
              <a:rPr lang="zh-CN" altLang="en-US" sz="3000" b="1" dirty="0"/>
              <a:t>？</a:t>
            </a:r>
            <a:r>
              <a:rPr lang="en-US" altLang="zh-CN" sz="3000" b="1" dirty="0"/>
              <a:t>33 </a:t>
            </a:r>
            <a:r>
              <a:rPr lang="zh-CN" altLang="zh-CN" sz="3000" b="1" dirty="0"/>
              <a:t>誰能控告　神所揀選的人呢</a:t>
            </a:r>
            <a:r>
              <a:rPr lang="zh-CN" altLang="en-US" sz="3000" b="1" dirty="0"/>
              <a:t>？</a:t>
            </a:r>
            <a:r>
              <a:rPr lang="zh-CN" altLang="zh-CN" sz="3000" b="1" dirty="0"/>
              <a:t>有　神稱他們為義了。</a:t>
            </a:r>
            <a:r>
              <a:rPr lang="en-US" altLang="zh-CN" sz="3000" b="1" dirty="0"/>
              <a:t>34 </a:t>
            </a:r>
            <a:r>
              <a:rPr lang="zh-CN" altLang="zh-CN" sz="3000" b="1" dirty="0"/>
              <a:t>誰能定他們的罪呢</a:t>
            </a:r>
            <a:r>
              <a:rPr lang="zh-CN" altLang="en-US" sz="3000" b="1" dirty="0"/>
              <a:t>？</a:t>
            </a:r>
            <a:r>
              <a:rPr lang="zh-CN" altLang="zh-CN" sz="3000" b="1" dirty="0"/>
              <a:t>有基督耶穌已經死了</a:t>
            </a:r>
            <a:r>
              <a:rPr lang="zh-CN" altLang="en-US" sz="3000" b="1" dirty="0"/>
              <a:t>，</a:t>
            </a:r>
            <a:r>
              <a:rPr lang="zh-CN" altLang="zh-CN" sz="3000" b="1" dirty="0"/>
              <a:t>而且從死裡復活</a:t>
            </a:r>
            <a:r>
              <a:rPr lang="zh-CN" altLang="en-US" sz="3000" b="1" dirty="0"/>
              <a:t>，</a:t>
            </a:r>
            <a:r>
              <a:rPr lang="zh-CN" altLang="zh-CN" sz="3000" b="1" dirty="0"/>
              <a:t>現今在　神的右邊</a:t>
            </a:r>
            <a:r>
              <a:rPr lang="zh-CN" altLang="en-US" sz="3000" b="1" dirty="0"/>
              <a:t>，</a:t>
            </a:r>
            <a:r>
              <a:rPr lang="zh-CN" altLang="zh-CN" sz="3000" b="1" dirty="0"/>
              <a:t>也替我們祈求。</a:t>
            </a:r>
            <a:r>
              <a:rPr lang="en-US" altLang="zh-CN" sz="3000" b="1" dirty="0"/>
              <a:t>35 </a:t>
            </a:r>
            <a:r>
              <a:rPr lang="zh-CN" altLang="zh-CN" sz="3000" b="1" dirty="0"/>
              <a:t>誰能使我們與基督的愛隔絕呢</a:t>
            </a:r>
            <a:r>
              <a:rPr lang="zh-CN" altLang="en-US" sz="3000" b="1" dirty="0"/>
              <a:t>？</a:t>
            </a:r>
            <a:r>
              <a:rPr lang="zh-CN" altLang="zh-CN" sz="3000" b="1" dirty="0"/>
              <a:t>難道是患難麼</a:t>
            </a:r>
            <a:r>
              <a:rPr lang="zh-CN" altLang="en-US" sz="3000" b="1" dirty="0"/>
              <a:t>？</a:t>
            </a:r>
            <a:r>
              <a:rPr lang="zh-CN" altLang="zh-CN" sz="3000" b="1" dirty="0"/>
              <a:t>是困苦麼</a:t>
            </a:r>
            <a:r>
              <a:rPr lang="zh-CN" altLang="en-US" sz="3000" b="1" dirty="0"/>
              <a:t>？</a:t>
            </a:r>
            <a:r>
              <a:rPr lang="zh-CN" altLang="zh-CN" sz="3000" b="1" dirty="0"/>
              <a:t>是逼迫麼</a:t>
            </a:r>
            <a:r>
              <a:rPr lang="zh-CN" altLang="en-US" sz="3000" b="1" dirty="0"/>
              <a:t>？</a:t>
            </a:r>
            <a:r>
              <a:rPr lang="zh-CN" altLang="zh-CN" sz="3000" b="1" dirty="0"/>
              <a:t>是飢餓麼</a:t>
            </a:r>
            <a:r>
              <a:rPr lang="zh-CN" altLang="en-US" sz="3000" b="1" dirty="0"/>
              <a:t>？</a:t>
            </a:r>
            <a:r>
              <a:rPr lang="zh-CN" altLang="zh-CN" sz="3000" b="1" dirty="0"/>
              <a:t>是赤身露體麼</a:t>
            </a:r>
            <a:r>
              <a:rPr lang="zh-CN" altLang="en-US" sz="3000" b="1" dirty="0"/>
              <a:t>？</a:t>
            </a:r>
            <a:r>
              <a:rPr lang="zh-CN" altLang="zh-CN" sz="3000" b="1" dirty="0"/>
              <a:t>是危險麼</a:t>
            </a:r>
            <a:r>
              <a:rPr lang="zh-CN" altLang="en-US" sz="3000" b="1" dirty="0"/>
              <a:t>？</a:t>
            </a:r>
            <a:r>
              <a:rPr lang="zh-CN" altLang="zh-CN" sz="3000" b="1" dirty="0"/>
              <a:t>是刀劍麼</a:t>
            </a:r>
            <a:r>
              <a:rPr lang="zh-CN" altLang="en-US" sz="3000" b="1" dirty="0"/>
              <a:t>？</a:t>
            </a:r>
            <a:endParaRPr lang="zh-CN" altLang="en-US" sz="3000" dirty="0"/>
          </a:p>
        </p:txBody>
      </p:sp>
    </p:spTree>
    <p:extLst>
      <p:ext uri="{BB962C8B-B14F-4D97-AF65-F5344CB8AC3E}">
        <p14:creationId xmlns:p14="http://schemas.microsoft.com/office/powerpoint/2010/main" val="153589725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99E72E-5B98-41CB-9C02-65D0D3DC4B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6988" y="1131094"/>
            <a:ext cx="7998362" cy="422507"/>
          </a:xfrm>
        </p:spPr>
        <p:txBody>
          <a:bodyPr>
            <a:normAutofit fontScale="90000"/>
          </a:bodyPr>
          <a:lstStyle/>
          <a:p>
            <a:r>
              <a:rPr lang="zh-CN" altLang="en-US" dirty="0"/>
              <a:t>羅馬書</a:t>
            </a:r>
            <a:r>
              <a:rPr lang="en-US" altLang="zh-CN" dirty="0"/>
              <a:t>8</a:t>
            </a:r>
            <a:r>
              <a:rPr lang="zh-CN" altLang="en-US" dirty="0"/>
              <a:t>：</a:t>
            </a:r>
            <a:r>
              <a:rPr lang="en-US" altLang="zh-CN" dirty="0"/>
              <a:t>31-39</a:t>
            </a:r>
            <a:endParaRPr lang="zh-CN" alt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75FB31-F528-4D86-BA02-89531156B9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6988" y="1806820"/>
            <a:ext cx="7998362" cy="392008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zh-CN" sz="3000" b="1" dirty="0"/>
              <a:t>36 </a:t>
            </a:r>
            <a:r>
              <a:rPr lang="zh-CN" altLang="zh-CN" sz="3000" b="1" dirty="0"/>
              <a:t>如經上所記</a:t>
            </a:r>
            <a:r>
              <a:rPr lang="zh-CN" altLang="en-US" sz="3000" b="1" dirty="0"/>
              <a:t>：</a:t>
            </a:r>
            <a:r>
              <a:rPr lang="zh-CN" altLang="zh-CN" sz="3000" b="1" dirty="0"/>
              <a:t>『我們為你的緣故終日被殺</a:t>
            </a:r>
            <a:r>
              <a:rPr lang="zh-CN" altLang="en-US" sz="3000" b="1" dirty="0"/>
              <a:t>，</a:t>
            </a:r>
            <a:r>
              <a:rPr lang="zh-CN" altLang="zh-CN" sz="3000" b="1" dirty="0"/>
              <a:t>人看我們如將宰的羊。』</a:t>
            </a:r>
            <a:r>
              <a:rPr lang="en-US" altLang="zh-CN" sz="3000" b="1" dirty="0"/>
              <a:t>37 </a:t>
            </a:r>
            <a:r>
              <a:rPr lang="zh-CN" altLang="zh-CN" sz="3000" b="1" dirty="0"/>
              <a:t>然而靠著愛我們的主</a:t>
            </a:r>
            <a:r>
              <a:rPr lang="zh-CN" altLang="en-US" sz="3000" b="1" dirty="0"/>
              <a:t>，</a:t>
            </a:r>
            <a:r>
              <a:rPr lang="zh-CN" altLang="zh-CN" sz="3000" b="1" dirty="0"/>
              <a:t>在這一切的事上已經得勝有餘了。</a:t>
            </a:r>
            <a:r>
              <a:rPr lang="en-US" altLang="zh-CN" sz="3000" b="1" dirty="0"/>
              <a:t>38 </a:t>
            </a:r>
            <a:r>
              <a:rPr lang="zh-CN" altLang="zh-CN" sz="3000" b="1" dirty="0"/>
              <a:t>因為我深信無論是死</a:t>
            </a:r>
            <a:r>
              <a:rPr lang="zh-CN" altLang="en-US" sz="3000" b="1" dirty="0"/>
              <a:t>，</a:t>
            </a:r>
            <a:r>
              <a:rPr lang="zh-CN" altLang="zh-CN" sz="3000" b="1" dirty="0"/>
              <a:t>是生</a:t>
            </a:r>
            <a:r>
              <a:rPr lang="zh-CN" altLang="en-US" sz="3000" b="1" dirty="0"/>
              <a:t>，</a:t>
            </a:r>
            <a:r>
              <a:rPr lang="zh-CN" altLang="zh-CN" sz="3000" b="1" dirty="0"/>
              <a:t>是天使</a:t>
            </a:r>
            <a:r>
              <a:rPr lang="zh-CN" altLang="en-US" sz="3000" b="1" dirty="0"/>
              <a:t>，</a:t>
            </a:r>
            <a:r>
              <a:rPr lang="zh-CN" altLang="zh-CN" sz="3000" b="1" dirty="0"/>
              <a:t>是掌權的</a:t>
            </a:r>
            <a:r>
              <a:rPr lang="zh-CN" altLang="en-US" sz="3000" b="1" dirty="0"/>
              <a:t>，</a:t>
            </a:r>
            <a:r>
              <a:rPr lang="zh-CN" altLang="zh-CN" sz="3000" b="1" dirty="0"/>
              <a:t>是有能的</a:t>
            </a:r>
            <a:r>
              <a:rPr lang="zh-CN" altLang="en-US" sz="3000" b="1" dirty="0"/>
              <a:t>，</a:t>
            </a:r>
            <a:r>
              <a:rPr lang="zh-CN" altLang="zh-CN" sz="3000" b="1" dirty="0"/>
              <a:t>是現在的事</a:t>
            </a:r>
            <a:r>
              <a:rPr lang="zh-CN" altLang="en-US" sz="3000" b="1" dirty="0"/>
              <a:t>，</a:t>
            </a:r>
            <a:r>
              <a:rPr lang="zh-CN" altLang="zh-CN" sz="3000" b="1" dirty="0"/>
              <a:t>是將來的事</a:t>
            </a:r>
            <a:r>
              <a:rPr lang="zh-CN" altLang="en-US" sz="3000" b="1" dirty="0"/>
              <a:t>，</a:t>
            </a:r>
            <a:r>
              <a:rPr lang="en-US" altLang="zh-CN" sz="3000" b="1" dirty="0"/>
              <a:t>39 </a:t>
            </a:r>
            <a:r>
              <a:rPr lang="zh-CN" altLang="zh-CN" sz="3000" b="1" dirty="0"/>
              <a:t>是高處的</a:t>
            </a:r>
            <a:r>
              <a:rPr lang="zh-CN" altLang="en-US" sz="3000" b="1" dirty="0"/>
              <a:t>，</a:t>
            </a:r>
            <a:r>
              <a:rPr lang="zh-CN" altLang="zh-CN" sz="3000" b="1" dirty="0"/>
              <a:t>是低處的</a:t>
            </a:r>
            <a:r>
              <a:rPr lang="zh-CN" altLang="en-US" sz="3000" b="1" dirty="0"/>
              <a:t>，</a:t>
            </a:r>
            <a:r>
              <a:rPr lang="zh-CN" altLang="zh-CN" sz="3000" b="1" dirty="0"/>
              <a:t>是別的受造之物</a:t>
            </a:r>
            <a:r>
              <a:rPr lang="zh-CN" altLang="en-US" sz="3000" b="1" dirty="0"/>
              <a:t>，</a:t>
            </a:r>
            <a:r>
              <a:rPr lang="zh-CN" altLang="zh-CN" sz="3000" b="1" dirty="0"/>
              <a:t>都不能叫我們與　神的愛隔絕</a:t>
            </a:r>
            <a:r>
              <a:rPr lang="zh-CN" altLang="en-US" sz="3000" b="1" dirty="0"/>
              <a:t>；</a:t>
            </a:r>
            <a:r>
              <a:rPr lang="zh-CN" altLang="zh-CN" sz="3000" b="1" dirty="0"/>
              <a:t>這愛是在我們的主基督耶穌裡的。</a:t>
            </a:r>
            <a:endParaRPr lang="zh-CN" altLang="en-US" sz="3000" dirty="0"/>
          </a:p>
        </p:txBody>
      </p:sp>
    </p:spTree>
    <p:extLst>
      <p:ext uri="{BB962C8B-B14F-4D97-AF65-F5344CB8AC3E}">
        <p14:creationId xmlns:p14="http://schemas.microsoft.com/office/powerpoint/2010/main" val="306987730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46C690-7CAF-420B-B31D-928C137D00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0929" y="1131095"/>
            <a:ext cx="8114421" cy="644073"/>
          </a:xfrm>
        </p:spPr>
        <p:txBody>
          <a:bodyPr/>
          <a:lstStyle/>
          <a:p>
            <a:r>
              <a:rPr lang="zh-CN" altLang="en-US" dirty="0"/>
              <a:t>（三）保羅禱告成就的保證：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58B453-3EEF-4FC2-BA84-99A7BEC5B3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0929" y="1986182"/>
            <a:ext cx="8366760" cy="3503790"/>
          </a:xfrm>
        </p:spPr>
        <p:txBody>
          <a:bodyPr/>
          <a:lstStyle/>
          <a:p>
            <a:pPr marL="0" indent="0">
              <a:buNone/>
            </a:pPr>
            <a:r>
              <a:rPr lang="en-US" altLang="zh-TW" sz="3000" b="1" dirty="0"/>
              <a:t>3:20 </a:t>
            </a:r>
            <a:r>
              <a:rPr lang="zh-TW" altLang="en-US" sz="3000" b="1" dirty="0"/>
              <a:t>　</a:t>
            </a:r>
            <a:r>
              <a:rPr lang="zh-TW" altLang="en-US" sz="3000" b="1" dirty="0">
                <a:highlight>
                  <a:srgbClr val="800080"/>
                </a:highlight>
              </a:rPr>
              <a:t>神能</a:t>
            </a:r>
            <a:r>
              <a:rPr lang="zh-TW" altLang="en-US" sz="3000" b="1" dirty="0"/>
              <a:t>照著運行在我們心裡的大力，充充足足的</a:t>
            </a:r>
            <a:r>
              <a:rPr lang="zh-TW" altLang="en-US" sz="3000" b="1" dirty="0">
                <a:highlight>
                  <a:srgbClr val="800080"/>
                </a:highlight>
              </a:rPr>
              <a:t>成就一切</a:t>
            </a:r>
            <a:r>
              <a:rPr lang="zh-TW" altLang="en-US" sz="3000" b="1" dirty="0"/>
              <a:t>，超過我們所求所想的。</a:t>
            </a:r>
          </a:p>
          <a:p>
            <a:pPr marL="0" indent="0">
              <a:buNone/>
            </a:pPr>
            <a:r>
              <a:rPr lang="en-US" altLang="zh-TW" sz="3000" b="1" dirty="0"/>
              <a:t>3:21 </a:t>
            </a:r>
            <a:r>
              <a:rPr lang="zh-TW" altLang="en-US" sz="3000" b="1" dirty="0"/>
              <a:t>但願</a:t>
            </a:r>
            <a:r>
              <a:rPr lang="zh-TW" altLang="en-US" sz="3000" b="1" dirty="0">
                <a:highlight>
                  <a:srgbClr val="800080"/>
                </a:highlight>
              </a:rPr>
              <a:t>他</a:t>
            </a:r>
            <a:r>
              <a:rPr lang="zh-TW" altLang="en-US" sz="3000" b="1" dirty="0"/>
              <a:t>在教會中，並在基督耶穌裡，</a:t>
            </a:r>
            <a:r>
              <a:rPr lang="zh-TW" altLang="en-US" sz="3000" b="1" dirty="0">
                <a:highlight>
                  <a:srgbClr val="800080"/>
                </a:highlight>
              </a:rPr>
              <a:t>得著榮耀</a:t>
            </a:r>
            <a:r>
              <a:rPr lang="zh-TW" altLang="en-US" sz="3000" b="1" dirty="0"/>
              <a:t>，直到世世代代，永永遠遠。阿們！</a:t>
            </a:r>
          </a:p>
          <a:p>
            <a:pPr marL="0" indent="0">
              <a:buNone/>
            </a:pP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77325746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Image result for offertory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499143" y="281353"/>
            <a:ext cx="326243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雅藝體 Std W6" pitchFamily="82" charset="-120"/>
                <a:ea typeface="華康雅藝體 Std W6" pitchFamily="82" charset="-120"/>
                <a:cs typeface="+mn-cs"/>
              </a:rPr>
              <a:t>奉獻禱告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華康雅藝體 Std W6" pitchFamily="82" charset="-120"/>
              <a:ea typeface="華康雅藝體 Std W6" pitchFamily="82" charset="-120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20982" y="1654101"/>
            <a:ext cx="35754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zh-TW" altLang="en-US" sz="4000" dirty="0">
                <a:solidFill>
                  <a:prstClr val="white"/>
                </a:solidFill>
                <a:effectLst>
                  <a:glow rad="139700">
                    <a:srgbClr val="5B9BD5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郭鄭融禧 </a:t>
            </a:r>
            <a:r>
              <a:rPr lang="zh-CN" altLang="en-US" sz="3400" dirty="0">
                <a:solidFill>
                  <a:prstClr val="white"/>
                </a:solidFill>
                <a:effectLst>
                  <a:glow rad="139700">
                    <a:srgbClr val="5B9BD5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姊妹</a:t>
            </a:r>
            <a:endParaRPr kumimoji="0" lang="zh-CN" altLang="en-US" sz="3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glow rad="139700">
                  <a:srgbClr val="5B9BD5">
                    <a:satMod val="175000"/>
                    <a:alpha val="4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華康雅藝體 Std W6" pitchFamily="82" charset="-120"/>
              <a:ea typeface="華康雅藝體 Std W6" pitchFamily="82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202135160"/>
      </p:ext>
    </p:extLst>
  </p:cSld>
  <p:clrMapOvr>
    <a:masterClrMapping/>
  </p:clrMapOvr>
  <p:transition spd="slow">
    <p:randomBar dir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church ppt background"/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03"/>
          <a:stretch/>
        </p:blipFill>
        <p:spPr bwMode="auto">
          <a:xfrm>
            <a:off x="0" y="0"/>
            <a:ext cx="25874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013857" y="696686"/>
            <a:ext cx="1467068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5000" dirty="0">
                <a:solidFill>
                  <a:srgbClr val="002060"/>
                </a:solidFill>
                <a:latin typeface="華康明體 Std W12" panose="02020C00000000000000" pitchFamily="18" charset="-120"/>
                <a:ea typeface="華康明體 Std W12" panose="02020C00000000000000" pitchFamily="18" charset="-120"/>
              </a:rPr>
              <a:t>宣召</a:t>
            </a:r>
            <a:endParaRPr lang="en-US" sz="5000" dirty="0">
              <a:solidFill>
                <a:srgbClr val="002060"/>
              </a:solidFill>
              <a:latin typeface="華康明體 Std W12" panose="02020C00000000000000" pitchFamily="18" charset="-120"/>
              <a:ea typeface="華康明體 Std W12" panose="02020C00000000000000" pitchFamily="18" charset="-12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288971" y="4402603"/>
            <a:ext cx="395653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4000" dirty="0">
                <a:solidFill>
                  <a:srgbClr val="002060"/>
                </a:solidFill>
                <a:latin typeface="華康儷黑 Std W7" panose="020B0700000000000000" pitchFamily="34" charset="-120"/>
                <a:ea typeface="華康儷黑 Std W7" panose="020B0700000000000000" pitchFamily="34" charset="-120"/>
              </a:rPr>
              <a:t>司會：陳 岩</a:t>
            </a:r>
            <a:r>
              <a:rPr lang="zh-CN" altLang="en-US" sz="4000" b="1" dirty="0">
                <a:solidFill>
                  <a:srgbClr val="002060"/>
                </a:solidFill>
                <a:latin typeface="+mn-ea"/>
              </a:rPr>
              <a:t> </a:t>
            </a:r>
            <a:r>
              <a:rPr lang="zh-TW" altLang="en-US" sz="3200" dirty="0">
                <a:solidFill>
                  <a:srgbClr val="002060"/>
                </a:solidFill>
                <a:ea typeface="華康儷黑 Std W7" panose="020B0700000000000000" pitchFamily="34" charset="-120"/>
              </a:rPr>
              <a:t>弟兄</a:t>
            </a:r>
            <a:endParaRPr lang="en-US" altLang="zh-TW" sz="3200" dirty="0">
              <a:solidFill>
                <a:srgbClr val="002060"/>
              </a:solidFill>
              <a:latin typeface="華康儷黑 Std W7" panose="020B0700000000000000" pitchFamily="34" charset="-120"/>
              <a:ea typeface="華康儷黑 Std W7" panose="020B07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5545354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9211770"/>
              </p:ext>
            </p:extLst>
          </p:nvPr>
        </p:nvGraphicFramePr>
        <p:xfrm>
          <a:off x="2997200" y="2395538"/>
          <a:ext cx="3149600" cy="23606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1" name="Presentation" r:id="rId3" imgW="4570603" imgH="3427427" progId="PowerPoint.Show.8">
                  <p:link updateAutomatic="1"/>
                </p:oleObj>
              </mc:Choice>
              <mc:Fallback>
                <p:oleObj name="Presentation" r:id="rId3" imgW="4570603" imgH="3427427" progId="PowerPoint.Show.8">
                  <p:link updateAutomatic="1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97200" y="2395538"/>
                        <a:ext cx="3149600" cy="23606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194" name="Picture 2" descr="http://www.freepptbackgrounds.net/wp-content/uploads/2013/11/Church-Cross-Powerpoint-Slide-Master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83642" y="1446963"/>
            <a:ext cx="2749471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zh-TW" altLang="en-US" sz="5000" dirty="0">
                <a:solidFill>
                  <a:srgbClr val="002060"/>
                </a:solidFill>
                <a:latin typeface="華康明體 Std W12" panose="02020C00000000000000" pitchFamily="18" charset="-120"/>
                <a:ea typeface="華康明體 Std W12" panose="02020C00000000000000" pitchFamily="18" charset="-120"/>
              </a:rPr>
              <a:t>迎新報告</a:t>
            </a:r>
            <a:endParaRPr lang="en-US" sz="5000" dirty="0">
              <a:solidFill>
                <a:srgbClr val="002060"/>
              </a:solidFill>
              <a:latin typeface="華康明體 Std W12" panose="02020C00000000000000" pitchFamily="18" charset="-120"/>
              <a:ea typeface="華康明體 Std W12" panose="02020C00000000000000" pitchFamily="18" charset="-12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288971" y="4402603"/>
            <a:ext cx="228780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4000" dirty="0">
                <a:solidFill>
                  <a:srgbClr val="002060"/>
                </a:solidFill>
                <a:latin typeface="華康儷黑 Std W7" panose="020B0700000000000000" pitchFamily="34" charset="-120"/>
                <a:ea typeface="華康儷黑 Std W7" panose="020B0700000000000000" pitchFamily="34" charset="-120"/>
              </a:rPr>
              <a:t>陳 岩</a:t>
            </a:r>
            <a:r>
              <a:rPr lang="zh-TW" altLang="en-US" sz="4000" dirty="0">
                <a:solidFill>
                  <a:srgbClr val="002060"/>
                </a:solidFill>
                <a:latin typeface="華康儷黑 Std W7" panose="020B0700000000000000" pitchFamily="34" charset="-120"/>
                <a:ea typeface="華康儷黑 Std W7" panose="020B0700000000000000" pitchFamily="34" charset="-120"/>
              </a:rPr>
              <a:t> </a:t>
            </a:r>
            <a:r>
              <a:rPr lang="zh-TW" altLang="en-US" sz="3200" dirty="0">
                <a:solidFill>
                  <a:srgbClr val="002060"/>
                </a:solidFill>
                <a:latin typeface="華康儷黑 Std W7" panose="020B0700000000000000" pitchFamily="34" charset="-120"/>
                <a:ea typeface="華康儷黑 Std W7" panose="020B0700000000000000" pitchFamily="34" charset="-120"/>
              </a:rPr>
              <a:t>弟兄</a:t>
            </a:r>
            <a:endParaRPr lang="en-US" altLang="zh-TW" sz="3200" dirty="0">
              <a:solidFill>
                <a:srgbClr val="002060"/>
              </a:solidFill>
              <a:latin typeface="華康儷黑 Std W7" panose="020B0700000000000000" pitchFamily="34" charset="-120"/>
              <a:ea typeface="華康儷黑 Std W7" panose="020B07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079880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verb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verb" cmd="0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Image result for operation christmas chil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64568"/>
            <a:ext cx="9144000" cy="3609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Image result for operation christmas chil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0" y="2438400"/>
            <a:ext cx="9144000" cy="81012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6200" y="2338626"/>
            <a:ext cx="4730782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01600">
                    <a:srgbClr val="F79646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飾藝體 Std W5" panose="04020500000000000000" pitchFamily="82" charset="-120"/>
                <a:ea typeface="華康飾藝體 Std W5" panose="04020500000000000000" pitchFamily="82" charset="-120"/>
                <a:cs typeface="+mn-cs"/>
              </a:rPr>
              <a:t>今年目標：</a:t>
            </a:r>
            <a:r>
              <a:rPr kumimoji="0" lang="en-US" altLang="zh-TW" sz="4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101600">
                    <a:srgbClr val="F79646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飾藝體 Std W5" panose="04020500000000000000" pitchFamily="82" charset="-120"/>
                <a:ea typeface="華康飾藝體 Std W5" panose="04020500000000000000" pitchFamily="82" charset="-120"/>
                <a:cs typeface="+mn-cs"/>
              </a:rPr>
              <a:t>375</a:t>
            </a:r>
            <a:r>
              <a:rPr kumimoji="0" lang="en-US" altLang="zh-TW" sz="5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01600">
                    <a:srgbClr val="F79646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飾藝體 Std W5" panose="04020500000000000000" pitchFamily="82" charset="-120"/>
                <a:ea typeface="華康飾藝體 Std W5" panose="04020500000000000000" pitchFamily="82" charset="-120"/>
                <a:cs typeface="+mn-cs"/>
              </a:rPr>
              <a:t> </a:t>
            </a:r>
            <a:r>
              <a:rPr kumimoji="0" lang="zh-TW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01600">
                    <a:srgbClr val="F79646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飾藝體 Std W5" panose="04020500000000000000" pitchFamily="82" charset="-120"/>
                <a:ea typeface="華康飾藝體 Std W5" panose="04020500000000000000" pitchFamily="82" charset="-120"/>
                <a:cs typeface="+mn-cs"/>
              </a:rPr>
              <a:t>盒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glow rad="101600">
                  <a:srgbClr val="F79646">
                    <a:satMod val="175000"/>
                    <a:alpha val="4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華康飾藝體 Std W5" panose="04020500000000000000" pitchFamily="82" charset="-120"/>
              <a:ea typeface="華康飾藝體 Std W5" panose="04020500000000000000" pitchFamily="82" charset="-120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813293" y="2538092"/>
            <a:ext cx="434340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US" altLang="zh-TW" sz="3500" b="1" i="1" u="none" strike="noStrike" kern="120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>
                  <a:glow rad="101600">
                    <a:srgbClr val="4F81BD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t>11/9 &amp; 11/11  </a:t>
            </a:r>
            <a:r>
              <a:rPr lang="zh-TW" altLang="en-US" sz="3500" b="1" i="1" dirty="0">
                <a:solidFill>
                  <a:srgbClr val="FFFF99"/>
                </a:solidFill>
                <a:effectLst>
                  <a:glow rad="101600">
                    <a:srgbClr val="4F81BD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收集日</a:t>
            </a:r>
            <a:endParaRPr kumimoji="0" lang="en-US" sz="3500" b="1" i="1" u="none" strike="noStrike" kern="1200" cap="none" spc="0" normalizeH="0" baseline="0" noProof="0" dirty="0">
              <a:ln>
                <a:noFill/>
              </a:ln>
              <a:solidFill>
                <a:srgbClr val="FFFF99"/>
              </a:solidFill>
              <a:effectLst>
                <a:glow rad="101600">
                  <a:srgbClr val="4F81BD">
                    <a:satMod val="175000"/>
                    <a:alpha val="4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3248526"/>
            <a:ext cx="5803192" cy="58477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kumimoji="0" lang="zh-TW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華康飾藝體 Std W5" panose="04020500000000000000" pitchFamily="82" charset="-120"/>
                <a:ea typeface="華康飾藝體 Std W5" panose="04020500000000000000" pitchFamily="82" charset="-120"/>
                <a:cs typeface="+mn-cs"/>
              </a:rPr>
              <a:t>教會售賣</a:t>
            </a:r>
            <a:r>
              <a:rPr lang="zh-TW" altLang="en-US" sz="3200" dirty="0">
                <a:solidFill>
                  <a:srgbClr val="C00000"/>
                </a:solidFill>
                <a:latin typeface="華康飾藝體 Std W5" panose="04020500000000000000" pitchFamily="82" charset="-120"/>
                <a:ea typeface="華康飾藝體 Std W5" panose="04020500000000000000" pitchFamily="82" charset="-120"/>
              </a:rPr>
              <a:t>合規格膠盒，</a:t>
            </a:r>
            <a:r>
              <a:rPr lang="en-US" altLang="zh-TW" sz="3200" dirty="0">
                <a:solidFill>
                  <a:srgbClr val="C00000"/>
                </a:solidFill>
                <a:latin typeface="華康飾藝體 Std W5" panose="04020500000000000000" pitchFamily="82" charset="-120"/>
                <a:ea typeface="華康飾藝體 Std W5" panose="04020500000000000000" pitchFamily="82" charset="-120"/>
              </a:rPr>
              <a:t>$3 </a:t>
            </a:r>
            <a:r>
              <a:rPr lang="zh-TW" altLang="en-US" sz="3200" dirty="0">
                <a:solidFill>
                  <a:srgbClr val="C00000"/>
                </a:solidFill>
                <a:latin typeface="華康飾藝體 Std W5" panose="04020500000000000000" pitchFamily="82" charset="-120"/>
                <a:ea typeface="華康飾藝體 Std W5" panose="04020500000000000000" pitchFamily="82" charset="-120"/>
              </a:rPr>
              <a:t>兩個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華康飾藝體 Std W5" panose="04020500000000000000" pitchFamily="82" charset="-120"/>
              <a:ea typeface="華康飾藝體 Std W5" panose="04020500000000000000" pitchFamily="82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6252799"/>
      </p:ext>
    </p:extLst>
  </p:cSld>
  <p:clrMapOvr>
    <a:masterClrMapping/>
  </p:clrMapOvr>
  <p:transition spd="slow">
    <p:randomBar dir="vert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lh3.googleusercontent.com/3PZY_uK5hTlIrCQhdZLm_UI1f5RcFjEpLAKiCsD_0aWWCGfrp_AekgPj2eKORYSc7u1yM04k94sSUevwZab1kS7YVzUlhV2dqaaxxqy-Jg8pbg6zDGDBzmyJ5UXNHi1I0GXNSpx7sBenN0X8yALZ7xFfC2RYj2pbVTc7ec0Bk0OVyGodZ79fXmYKZ2vV2_O5M2cCsMICygvCRpKekheTw402JF-gQ8J16ymqZPcQwpX9M9a3VqkirFoWvzOabPr2dyeHETG5E0rPTo5SNRNCIRSa8xwqH422sGmyEFiEv2un1VSVXPvdhpeKCJuMkVZM6NonhoE4RxkRQM33vIuEHyeQhBcf1UhxtXkU60xQUK8tQZnNmCK9gZ5vrSCULHEfZQEy42uRRBYakwfJjhH-t01di9fEmUQZJ9B28h76vrUenDm7sfebdCXmIWfsJITOHbZznLPAgyQ7JtTCYBt5yJCTS8JVAfBcRRY6sFAOXWmuwjVFzNua1Xxdaa9e2mFIrofTe9sEyPlxXI8qC_2L5bIk5gFgE_QSPxQwlzNmif_00cjw9u4e1yOgjgJLe2EmGWGqORggvTbg1BdbfdcCXmSoH-VP2uocT1KolzkU8fP0ngIkLLt3MCGc1cr_oa053MNchWPPEOD5p3uTU9FGeL8pB4hRgMphGmg=w919-h613-n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902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lh3.googleusercontent.com/7mImL-YiziHy4jcDsR7H_3CGBJjgiRYxaaZgMusWj0kUeXgRXH-Wm9eawZkRPVdXWxXqIZaBlWkzCAW4yso2WpU2bDwVqBP2dqwve_-3weEIulZOjdq4cmbW0NLkEJiGIVmXhXy3z9OA2FFAnj71WKK9FGSp5uWHqidli1D9BZI-56AV69YsDsWiqa9FASST0Oy9RAvzfyC-rZHfMYFWeyM-vU395bjyU0Nib3Kg4cpudZX1haldUFwOZanluPa0tFdvTJV1QeHPERrbgnFwbmkUyK5cA1D5sWKlv8p88sSMKkKKCyEyRoWM0kkMfp80OX-V0xeUsl8MbkLjyvjsDCgS1jMZq7qISzLEktAuMr2WyhxHoUAlhmJbHFcVfEoXLrKrSrkhWRZSqrRi_79Fj5ZskrbMEpDiZgldmpHE-agsEdc2NpOZnCbzN729NuwvRv2t2Or-6HSLTPB6LUHBNoH5GqC45NoxlRrD2bEZvLxCtEZpWxPnJpgA6hBrJJfZ4nFeK5vWFz5hJZ33heFEkpytBcwbIDujue3Zyx2UvVX4PKDEr5_sfT6LsSNteFt1BLP9xDwq3XV5irgaXzD7bIlhdi6-oPQjFxjBhY8OmdJve69KyPVjpKNaQpIv5DCUD2993FrdJ1R5c-zxDxpl7piO9-kSu9Gbqdo=w919-h613-n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984" y="4097442"/>
            <a:ext cx="3800021" cy="253472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32" name="Picture 8" descr="https://lh3.googleusercontent.com/3BjAvLt8f8zuRacKYBbjWer3Wq15wY4nbq57GDF7PDHd5xOd0ameMe9VjxUOHiQrgI4yrBKippQ3vDnMFBnO3aU83Cm4104EWby4zzqiNUG7ClS5mTBpsLDQIKlU3XO_gcBmWZOO9KCgGk3mlza6aPeC4a25ucytEDIevb_MREdhIErRE3b4KD9AdDx2odXbffRfzp3hedmaS5GU6WcgD1fk_R_u_4pVn4EwGtYLbkgVxwwTuUBtWgcjmMpFlOc8RUfwji6r8hbggkpGRLitqCyNtpNXOEEi_EhHARuGRKZ-PcvoCYeWEmmm66x7mzwMbXTd6L0ByKsEQBqeKnLMnyJ_NfjSyBPg7hqBB0qHMAaUjf69ZzA1WROdNnpQg1M9Kzm28yKgLeiOkUVj1mX2LZO3job3rtr3gTisIRqmaSH2OCT5dSuMk7mKi5zulWOGIUw-7Kj24tu71iWFjzIJsNCm7utJGGKhsQ9X8IfG5DwuQWk72SeDpeTYE2V7MxgYMQZ6Xnv7YA1DfCTVl8FHPEDsIbgn62eZq__Dk9XyD7Gs6xMqso6Nj2jH1HhXNfOwV6H-HH93xjo6DK782fYDuoqCv6fXG14Fss0Viey32OQ3J675Qt9oqX4PAbUMKwtIlkr2OAf1YWwIhcDu-wXWSGyqDkg28974zzk=w919-h613-no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9" t="6615" r="-31" b="20800"/>
          <a:stretch/>
        </p:blipFill>
        <p:spPr bwMode="auto">
          <a:xfrm>
            <a:off x="4493990" y="4111623"/>
            <a:ext cx="4549066" cy="2520545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lh3.googleusercontent.com/1HlnT0W1YUeuliQ09Iv6pPc2cYDIarXgPilSaVNisfii1Il8LbEvpRi0jgU9GfMp3CVTA717AkiiMRdwK1f5vmPPLANRssdLj9WQwux_X_xAjHdPPqbRqxflpeMTJx6U2VL5dDb0AsgMhiihUJ0EPTipXBO3jYusoJr3uuMXKbpNHiKPygRlyhN1qaTWczjD2gRabzCSfnM_gixQcxMXYLJ2Iju4jCUtS1PrZSLSgQ7j1xJ8UXgCkWjK7Od-yOCV4-Q71rS00D2UZAchfOxb67OuwMy9riCOFS6Yx5-yP1bveUH1_RR5hwzWb8gfea6X_l2T9YlUs_kgc5_6j8S4e8xwujwkCt5dc0yfMZBaJOlyDssuQzUAZVTkgZiYd-I8dm-l5gAC2QYsAo-rBfT8OgJ0xC_El2HkLxKPrPnBwooPUnmb38z3weM6ofpg3s8hG6ApMpiVbtZuAWyhl8eR-x8CdIdlJlDJ9m6Qf1-heQcPCyOWUwYAfh88gEdOChuceXPBw1xTB6nGCAEIfDb2AHiUmcFTtP--VUui8rHt6VmjIvZc2cue26CBIk8-UMXx0hAV4jr1caRMDdckSW5svfWNzP6avrPlaqWX8LGtbiW1TcSROK2rLqpIz3tM2_lml2tkvYiQOXl7oa4PnF6Z_mBPIcDn3D0nVhc=w920-h613-n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6887" y="362857"/>
            <a:ext cx="4509133" cy="30044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36" name="Picture 12" descr="https://lh3.googleusercontent.com/L7dqQCnAdfS0vbDz8vt7C1dY5zdacHOAUcoMviWnsBFoU_uAR9w-zB_jQgtaGkpYlNkaKH_xbQ8dNBIEMK3iBNV-Br1yzUfBGC5DwY6Kiuw_hB6zMnrKH7B_kRZBI_VTDg6b4wvY9-LdAVNqTmF2GXR0sNVWfoqC0XfhAG8KCxg_FOP2rqXTMEcid4MKPNw2WNt6hYEHrdxRs7fgGRN1YJTtzE9wiLj1c5KnlMCZFeN7kJBaoBzoIsOPSno3Sxsujb0a_6LmBvuUd6kBvOCjnhZuFsuYLO5wQbSYQaUpI5jrVaoD5XUalxO0ScL8DzDStd4az7M0m6MJNev3Y14yLyD8zZvsUW84TpuNVIeyyhNT5GB9pv_QSK24VrlRUxcXfATY7pLOWa8zR8TwJ8iR_sN1MIrWAVWAuigMZnP8Zj0etQZkWBtsOhipVrJf3fR8TBjpqlZYmtkwmDmSbTXVubnlX6RcBcNwvj8ftTGpKONURFtOtJEUpMq-qKLby_EgFDsd4ZyLA-XioTnJu624MDiRnDJylh5zslj1WVPko4rxY_nAgcW_hRMgLhKLOnHQ0j9Ze86Fb978GuV0SZsSdq1SGdo22OFy7UWrzGO2aVH5rTTGjRvK57TI_NcKS7RKugRffSkGhr8TpQ0hQJgF1Zw-Y6yZ3Oj1kBE=w920-h613-no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44" t="-4474" r="166" b="4474"/>
          <a:stretch/>
        </p:blipFill>
        <p:spPr bwMode="auto">
          <a:xfrm>
            <a:off x="201841" y="862270"/>
            <a:ext cx="3820785" cy="3052882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lowchart: Punched Tape 1"/>
          <p:cNvSpPr/>
          <p:nvPr/>
        </p:nvSpPr>
        <p:spPr>
          <a:xfrm>
            <a:off x="3231662" y="3086340"/>
            <a:ext cx="5738823" cy="1053154"/>
          </a:xfrm>
          <a:prstGeom prst="flowChartPunchedTap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 rot="21379255">
            <a:off x="3511329" y="3258974"/>
            <a:ext cx="540340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cript MT Bold" panose="03040602040607080904" pitchFamily="66" charset="0"/>
                <a:ea typeface="+mn-ea"/>
                <a:cs typeface="+mn-cs"/>
              </a:rPr>
              <a:t>Shoebox Wrapping Party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8056" y="180897"/>
            <a:ext cx="4512774" cy="707886"/>
          </a:xfrm>
          <a:prstGeom prst="rect">
            <a:avLst/>
          </a:prstGeom>
          <a:solidFill>
            <a:schemeClr val="accent3">
              <a:lumMod val="20000"/>
              <a:lumOff val="80000"/>
              <a:alpha val="60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11/</a:t>
            </a:r>
            <a:r>
              <a:rPr kumimoji="0" lang="en-US" altLang="zh-TW" sz="4000" b="1" i="0" u="none" strike="noStrike" kern="1200" cap="none" spc="0" normalizeH="0" baseline="0" noProof="0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9</a:t>
            </a:r>
            <a:r>
              <a:rPr kumimoji="0" lang="en-US" sz="4000" b="1" i="0" u="none" strike="noStrike" kern="1200" cap="none" spc="0" normalizeH="0" baseline="0" noProof="0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 (</a:t>
            </a:r>
            <a:r>
              <a:rPr kumimoji="0" lang="zh-TW" altLang="en-US" sz="4000" b="1" i="0" u="none" strike="noStrike" kern="1200" cap="none" spc="0" normalizeH="0" baseline="0" noProof="0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週五晚八點</a:t>
            </a:r>
            <a:r>
              <a:rPr kumimoji="0" lang="en-US" altLang="zh-TW" sz="4000" b="1" i="0" u="none" strike="noStrike" kern="1200" cap="none" spc="0" normalizeH="0" baseline="0" noProof="0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)</a:t>
            </a:r>
            <a:endParaRPr kumimoji="0" lang="en-US" sz="4000" b="1" i="0" u="none" strike="noStrike" kern="1200" cap="none" spc="0" normalizeH="0" baseline="0" noProof="0" dirty="0">
              <a:ln w="6600">
                <a:solidFill>
                  <a:srgbClr val="C0504D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C0504D"/>
                </a:outerShdw>
              </a:effectLst>
              <a:uLnTx/>
              <a:uFillTx/>
              <a:latin typeface="華康黑體 Std W9" panose="020B0900000000000000" pitchFamily="34" charset="-120"/>
              <a:ea typeface="華康黑體 Std W9" panose="020B0900000000000000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096123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6" name="Picture 12" descr="Related image"/>
          <p:cNvPicPr>
            <a:picLocks noChangeAspect="1" noChangeArrowheads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-99752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552071" y="1306646"/>
            <a:ext cx="1477328" cy="3687869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華康魏碑體 Std W7" panose="03000700000000000000" pitchFamily="66" charset="-120"/>
                <a:ea typeface="華康魏碑體 Std W7" panose="03000700000000000000" pitchFamily="66" charset="-120"/>
                <a:cs typeface="+mn-cs"/>
              </a:rPr>
              <a:t>必多多加給你們</a:t>
            </a:r>
            <a:r>
              <a:rPr kumimoji="0" lang="en-US" altLang="zh-TW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華康魏碑體 Std W7" panose="03000700000000000000" pitchFamily="66" charset="-120"/>
                <a:ea typeface="華康魏碑體 Std W7" panose="03000700000000000000" pitchFamily="66" charset="-120"/>
                <a:cs typeface="+mn-cs"/>
              </a:rPr>
              <a:t>…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華康魏碑體 Std W7" panose="03000700000000000000" pitchFamily="66" charset="-120"/>
                <a:ea typeface="華康魏碑體 Std W7" panose="03000700000000000000" pitchFamily="66" charset="-120"/>
                <a:cs typeface="+mn-cs"/>
              </a:rPr>
              <a:t>    叫你們凡事富足</a:t>
            </a:r>
            <a:r>
              <a:rPr kumimoji="0" lang="en-US" altLang="zh-TW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華康魏碑體 Std W7" panose="03000700000000000000" pitchFamily="66" charset="-120"/>
                <a:ea typeface="華康魏碑體 Std W7" panose="03000700000000000000" pitchFamily="66" charset="-120"/>
                <a:cs typeface="+mn-cs"/>
              </a:rPr>
              <a:t>…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華康魏碑體 Std W7" panose="03000700000000000000" pitchFamily="66" charset="-120"/>
                <a:ea typeface="華康魏碑體 Std W7" panose="03000700000000000000" pitchFamily="66" charset="-120"/>
                <a:cs typeface="+mn-cs"/>
              </a:rPr>
              <a:t>         </a:t>
            </a: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華康魏碑體 Std W7" panose="03000700000000000000" pitchFamily="66" charset="-120"/>
                <a:ea typeface="華康魏碑體 Std W7" panose="03000700000000000000" pitchFamily="66" charset="-120"/>
                <a:cs typeface="+mn-cs"/>
              </a:rPr>
              <a:t>使感謝歸於神。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華康魏碑體 Std W7" panose="03000700000000000000" pitchFamily="66" charset="-120"/>
              <a:ea typeface="華康魏碑體 Std W7" panose="03000700000000000000" pitchFamily="66" charset="-120"/>
              <a:cs typeface="+mn-cs"/>
            </a:endParaRPr>
          </a:p>
        </p:txBody>
      </p:sp>
      <p:pic>
        <p:nvPicPr>
          <p:cNvPr id="13" name="Picture 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917" y="5356188"/>
            <a:ext cx="1303154" cy="12892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539971" y="1054975"/>
            <a:ext cx="769441" cy="3939540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36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華康黑體 Std W7" panose="020B0700000000000000" pitchFamily="34" charset="-120"/>
                <a:ea typeface="華康黑體 Std W7" panose="020B0700000000000000" pitchFamily="34" charset="-120"/>
                <a:cs typeface="+mn-cs"/>
              </a:rPr>
              <a:t>【</a:t>
            </a:r>
            <a:r>
              <a:rPr kumimoji="0" lang="zh-TW" alt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文鼎圓" panose="02010609010101010101" pitchFamily="49" charset="-120"/>
                <a:ea typeface="文鼎圓" panose="02010609010101010101" pitchFamily="49" charset="-120"/>
                <a:cs typeface="文鼎圓" panose="02010609010101010101" pitchFamily="49" charset="-120"/>
              </a:rPr>
              <a:t>建堂還貸計劃</a:t>
            </a:r>
            <a:r>
              <a:rPr kumimoji="0" lang="en-US" altLang="zh-TW" sz="36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華康黑體 Std W7" panose="020B0700000000000000" pitchFamily="34" charset="-120"/>
                <a:ea typeface="華康黑體 Std W7" panose="020B0700000000000000" pitchFamily="34" charset="-120"/>
                <a:cs typeface="+mn-cs"/>
              </a:rPr>
              <a:t>】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華康黑體 Std W7" panose="020B0700000000000000" pitchFamily="34" charset="-120"/>
              <a:ea typeface="華康黑體 Std W7" panose="020B0700000000000000" pitchFamily="34" charset="-120"/>
              <a:cs typeface="+mn-cs"/>
            </a:endParaRPr>
          </a:p>
        </p:txBody>
      </p:sp>
      <mc:AlternateContent xmlns:mc="http://schemas.openxmlformats.org/markup-compatibility/2006" xmlns:cx1="http://schemas.microsoft.com/office/drawing/2015/9/8/chartex">
        <mc:Choice Requires="cx1">
          <p:graphicFrame>
            <p:nvGraphicFramePr>
              <p:cNvPr id="15" name="Chart 14"/>
              <p:cNvGraphicFramePr/>
              <p:nvPr>
                <p:extLst/>
              </p:nvPr>
            </p:nvGraphicFramePr>
            <p:xfrm>
              <a:off x="1965204" y="469243"/>
              <a:ext cx="8120271" cy="5555974"/>
            </p:xfrm>
            <a:graphic>
              <a:graphicData uri="http://schemas.microsoft.com/office/drawing/2014/chartex">
                <cx:chart xmlns:cx="http://schemas.microsoft.com/office/drawing/2014/chartex" xmlns:r="http://schemas.openxmlformats.org/officeDocument/2006/relationships" r:id="rId4"/>
              </a:graphicData>
            </a:graphic>
          </p:graphicFrame>
        </mc:Choice>
        <mc:Fallback xmlns="">
          <p:pic>
            <p:nvPicPr>
              <p:cNvPr id="15" name="Chart 14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965204" y="469243"/>
                <a:ext cx="8120271" cy="555597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cx1="http://schemas.microsoft.com/office/drawing/2015/9/8/chartex">
        <mc:Choice Requires="cx1">
          <p:graphicFrame>
            <p:nvGraphicFramePr>
              <p:cNvPr id="18" name="Chart 17"/>
              <p:cNvGraphicFramePr/>
              <p:nvPr>
                <p:extLst/>
              </p:nvPr>
            </p:nvGraphicFramePr>
            <p:xfrm>
              <a:off x="2372804" y="575879"/>
              <a:ext cx="7364705" cy="5342701"/>
            </p:xfrm>
            <a:graphic>
              <a:graphicData uri="http://schemas.microsoft.com/office/drawing/2014/chartex">
                <cx:chart xmlns:cx="http://schemas.microsoft.com/office/drawing/2014/chartex" xmlns:r="http://schemas.openxmlformats.org/officeDocument/2006/relationships" r:id="rId6"/>
              </a:graphicData>
            </a:graphic>
          </p:graphicFrame>
        </mc:Choice>
        <mc:Fallback xmlns="">
          <p:pic>
            <p:nvPicPr>
              <p:cNvPr id="18" name="Chart 17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372804" y="575879"/>
                <a:ext cx="7364705" cy="534270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cx1="http://schemas.microsoft.com/office/drawing/2015/9/8/chartex">
        <mc:Choice Requires="cx1">
          <p:graphicFrame>
            <p:nvGraphicFramePr>
              <p:cNvPr id="19" name="Chart 18"/>
              <p:cNvGraphicFramePr/>
              <p:nvPr/>
            </p:nvGraphicFramePr>
            <p:xfrm>
              <a:off x="2482133" y="605697"/>
              <a:ext cx="7095132" cy="5205848"/>
            </p:xfrm>
            <a:graphic>
              <a:graphicData uri="http://schemas.microsoft.com/office/drawing/2014/chartex">
                <cx:chart xmlns:cx="http://schemas.microsoft.com/office/drawing/2014/chartex" xmlns:r="http://schemas.openxmlformats.org/officeDocument/2006/relationships" r:id="rId8"/>
              </a:graphicData>
            </a:graphic>
          </p:graphicFrame>
        </mc:Choice>
        <mc:Fallback xmlns="">
          <p:pic>
            <p:nvPicPr>
              <p:cNvPr id="19" name="Chart 18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482133" y="605697"/>
                <a:ext cx="7095132" cy="5205848"/>
              </a:xfrm>
              <a:prstGeom prst="rect">
                <a:avLst/>
              </a:prstGeom>
            </p:spPr>
          </p:pic>
        </mc:Fallback>
      </mc:AlternateContent>
      <p:sp>
        <p:nvSpPr>
          <p:cNvPr id="4" name="TextBox 3"/>
          <p:cNvSpPr txBox="1"/>
          <p:nvPr/>
        </p:nvSpPr>
        <p:spPr>
          <a:xfrm>
            <a:off x="3722769" y="3294426"/>
            <a:ext cx="1407758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魏碑體 Std W7" panose="03000700000000000000" pitchFamily="66" charset="-120"/>
                <a:ea typeface="華康魏碑體 Std W7" panose="03000700000000000000" pitchFamily="66" charset="-120"/>
                <a:cs typeface="+mn-cs"/>
              </a:rPr>
              <a:t>目前</a:t>
            </a:r>
            <a:endParaRPr kumimoji="0" lang="en-US" altLang="zh-TW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華康魏碑體 Std W7" panose="03000700000000000000" pitchFamily="66" charset="-120"/>
              <a:ea typeface="華康魏碑體 Std W7" panose="03000700000000000000" pitchFamily="66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3200" b="0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魏碑體 Std W7" panose="03000700000000000000" pitchFamily="66" charset="-120"/>
                <a:ea typeface="華康魏碑體 Std W7" panose="03000700000000000000" pitchFamily="66" charset="-120"/>
                <a:cs typeface="+mn-cs"/>
              </a:rPr>
              <a:t>16.9</a:t>
            </a:r>
            <a:r>
              <a:rPr kumimoji="0" lang="zh-TW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魏碑體 Std W7" panose="03000700000000000000" pitchFamily="66" charset="-120"/>
                <a:ea typeface="華康魏碑體 Std W7" panose="03000700000000000000" pitchFamily="66" charset="-120"/>
                <a:cs typeface="+mn-cs"/>
              </a:rPr>
              <a:t>萬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華康魏碑體 Std W7" panose="03000700000000000000" pitchFamily="66" charset="-120"/>
              <a:ea typeface="華康魏碑體 Std W7" panose="03000700000000000000" pitchFamily="66" charset="-120"/>
              <a:cs typeface="+mn-c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321107" y="1667039"/>
            <a:ext cx="677108" cy="2964914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CFCA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魏碑體 Std W7" panose="03000700000000000000" pitchFamily="66" charset="-120"/>
                <a:ea typeface="華康魏碑體 Std W7" panose="03000700000000000000" pitchFamily="66" charset="-120"/>
                <a:cs typeface="+mn-cs"/>
              </a:rPr>
              <a:t>堂貸總欠四十萬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CFCA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華康魏碑體 Std W7" panose="03000700000000000000" pitchFamily="66" charset="-120"/>
              <a:ea typeface="華康魏碑體 Std W7" panose="03000700000000000000" pitchFamily="66" charset="-120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107527" y="2345202"/>
            <a:ext cx="182614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華康黑體 Std W7" panose="020B0700000000000000" pitchFamily="34" charset="-120"/>
                <a:ea typeface="華康黑體 Std W7" panose="020B0700000000000000" pitchFamily="34" charset="-120"/>
                <a:cs typeface="+mn-cs"/>
              </a:rPr>
              <a:t>十週年</a:t>
            </a:r>
            <a:endParaRPr kumimoji="0" lang="en-US" altLang="zh-TW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華康黑體 Std W7" panose="020B0700000000000000" pitchFamily="34" charset="-120"/>
              <a:ea typeface="華康黑體 Std W7" panose="020B0700000000000000" pitchFamily="34" charset="-12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華康黑體 Std W7" panose="020B0700000000000000" pitchFamily="34" charset="-120"/>
                <a:ea typeface="華康黑體 Std W7" panose="020B0700000000000000" pitchFamily="34" charset="-120"/>
                <a:cs typeface="+mn-cs"/>
              </a:rPr>
              <a:t>2019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華康黑體 Std W7" panose="020B0700000000000000" pitchFamily="34" charset="-120"/>
                <a:ea typeface="華康黑體 Std W7" panose="020B0700000000000000" pitchFamily="34" charset="-120"/>
                <a:cs typeface="+mn-cs"/>
              </a:rPr>
              <a:t>全部還清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華康黑體 Std W7" panose="020B0700000000000000" pitchFamily="34" charset="-120"/>
              <a:ea typeface="華康黑體 Std W7" panose="020B0700000000000000" pitchFamily="34" charset="-120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99159" y="4995790"/>
            <a:ext cx="16257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華康黑體 Std W7" panose="020B0700000000000000" pitchFamily="34" charset="-120"/>
                <a:ea typeface="華康黑體 Std W7" panose="020B0700000000000000" pitchFamily="34" charset="-120"/>
                <a:cs typeface="+mn-cs"/>
              </a:rPr>
              <a:t>林前 </a:t>
            </a:r>
            <a:r>
              <a:rPr kumimoji="0" lang="en-US" altLang="zh-TW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華康黑體 Std W7" panose="020B0700000000000000" pitchFamily="34" charset="-120"/>
                <a:ea typeface="華康黑體 Std W7" panose="020B0700000000000000" pitchFamily="34" charset="-120"/>
                <a:cs typeface="+mn-cs"/>
              </a:rPr>
              <a:t>9:10-11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華康黑體 Std W7" panose="020B0700000000000000" pitchFamily="34" charset="-120"/>
              <a:ea typeface="華康黑體 Std W7" panose="020B0700000000000000" pitchFamily="34" charset="-120"/>
              <a:cs typeface="+mn-cs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589515" y="872237"/>
            <a:ext cx="114165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01600">
                    <a:srgbClr val="ED7D31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魏碑體 Std W7" panose="03000700000000000000" pitchFamily="66" charset="-120"/>
                <a:ea typeface="華康魏碑體 Std W7" panose="03000700000000000000" pitchFamily="66" charset="-120"/>
                <a:cs typeface="+mn-cs"/>
              </a:rPr>
              <a:t> 尚需</a:t>
            </a:r>
            <a:endParaRPr kumimoji="0" lang="en-US" altLang="zh-TW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glow rad="101600">
                  <a:srgbClr val="ED7D31">
                    <a:satMod val="175000"/>
                    <a:alpha val="4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華康魏碑體 Std W7" panose="03000700000000000000" pitchFamily="66" charset="-120"/>
              <a:ea typeface="華康魏碑體 Std W7" panose="03000700000000000000" pitchFamily="66" charset="-12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01600">
                    <a:srgbClr val="ED7D31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魏碑體 Std W7" panose="03000700000000000000" pitchFamily="66" charset="-120"/>
                <a:ea typeface="華康魏碑體 Std W7" panose="03000700000000000000" pitchFamily="66" charset="-120"/>
                <a:cs typeface="+mn-cs"/>
              </a:rPr>
              <a:t> 8.1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glow rad="101600">
                  <a:srgbClr val="ED7D31">
                    <a:satMod val="175000"/>
                    <a:alpha val="4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華康魏碑體 Std W7" panose="03000700000000000000" pitchFamily="66" charset="-120"/>
              <a:ea typeface="華康魏碑體 Std W7" panose="03000700000000000000" pitchFamily="66" charset="-120"/>
              <a:cs typeface="+mn-cs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613096" y="6055034"/>
            <a:ext cx="288412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華康雅藝體 Std W6" panose="040B0600000000000000" pitchFamily="82" charset="-120"/>
                <a:ea typeface="華康雅藝體 Std W6" panose="040B0600000000000000" pitchFamily="82" charset="-120"/>
                <a:cs typeface="+mn-cs"/>
              </a:rPr>
              <a:t>年底目標 </a:t>
            </a:r>
            <a:r>
              <a:rPr kumimoji="0" lang="en-US" altLang="zh-TW" sz="3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華康雅藝體 Std W6" panose="040B0600000000000000" pitchFamily="82" charset="-120"/>
                <a:ea typeface="華康雅藝體 Std W6" panose="040B0600000000000000" pitchFamily="82" charset="-120"/>
                <a:cs typeface="+mn-cs"/>
              </a:rPr>
              <a:t>25 </a:t>
            </a:r>
            <a:r>
              <a:rPr kumimoji="0" lang="zh-TW" alt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華康雅藝體 Std W6" panose="040B0600000000000000" pitchFamily="82" charset="-120"/>
                <a:ea typeface="華康雅藝體 Std W6" panose="040B0600000000000000" pitchFamily="82" charset="-120"/>
                <a:cs typeface="+mn-cs"/>
              </a:rPr>
              <a:t>萬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華康雅藝體 Std W6" panose="040B0600000000000000" pitchFamily="82" charset="-120"/>
              <a:ea typeface="華康雅藝體 Std W6" panose="040B0600000000000000" pitchFamily="82" charset="-120"/>
              <a:cs typeface="+mn-cs"/>
            </a:endParaRPr>
          </a:p>
        </p:txBody>
      </p:sp>
      <p:pic>
        <p:nvPicPr>
          <p:cNvPr id="1026" name="Picture 2" descr="Related image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5352" y="5669845"/>
            <a:ext cx="925697" cy="914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5217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dir="u" isContent="1"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Image result for church ppt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380811" y="1704870"/>
            <a:ext cx="1467068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5000" dirty="0">
                <a:solidFill>
                  <a:srgbClr val="FFFF99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明體 Std W12" panose="02020C00000000000000" pitchFamily="18" charset="-120"/>
                <a:ea typeface="華康明體 Std W12" panose="02020C00000000000000" pitchFamily="18" charset="-120"/>
              </a:rPr>
              <a:t>祝福</a:t>
            </a:r>
            <a:endParaRPr lang="en-US" sz="5000" dirty="0">
              <a:solidFill>
                <a:srgbClr val="FFFF99"/>
              </a:soli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明體 Std W12" panose="02020C00000000000000" pitchFamily="18" charset="-120"/>
              <a:ea typeface="華康明體 Std W12" panose="02020C00000000000000" pitchFamily="18" charset="-12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288971" y="4402603"/>
            <a:ext cx="282641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4000" dirty="0">
                <a:solidFill>
                  <a:schemeClr val="bg1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焦惠東 </a:t>
            </a:r>
            <a:r>
              <a:rPr lang="zh-CN" altLang="en-US" sz="3400" dirty="0">
                <a:solidFill>
                  <a:schemeClr val="bg1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傳道</a:t>
            </a:r>
            <a:r>
              <a:rPr lang="zh-TW" altLang="en-US" sz="3200" dirty="0">
                <a:solidFill>
                  <a:schemeClr val="bg1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 </a:t>
            </a:r>
            <a:endParaRPr lang="en-US" altLang="zh-TW" sz="3200" dirty="0">
              <a:solidFill>
                <a:schemeClr val="bg1"/>
              </a:soli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311314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596" y="985845"/>
            <a:ext cx="8766808" cy="90838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88747" y="5654823"/>
            <a:ext cx="42430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dirty="0">
                <a:solidFill>
                  <a:schemeClr val="bg1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儷黑 Std W7" panose="020B0700000000000000" pitchFamily="34" charset="-120"/>
                <a:ea typeface="華康儷黑 Std W7" panose="020B0700000000000000" pitchFamily="34" charset="-120"/>
              </a:rPr>
              <a:t>殿樂：</a:t>
            </a:r>
            <a:r>
              <a:rPr lang="zh-TW" altLang="en-US" sz="3600" dirty="0">
                <a:solidFill>
                  <a:schemeClr val="bg1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林寶珊</a:t>
            </a:r>
            <a:r>
              <a:rPr lang="zh-TW" altLang="en-US" sz="3600" dirty="0">
                <a:solidFill>
                  <a:schemeClr val="bg1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華康儷黑 Std W7" panose="020B0700000000000000" pitchFamily="34" charset="-120"/>
              </a:rPr>
              <a:t> </a:t>
            </a:r>
            <a:r>
              <a:rPr lang="zh-TW" altLang="en-US" sz="2800" dirty="0">
                <a:solidFill>
                  <a:schemeClr val="bg1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儷黑 Std W7" panose="020B0700000000000000" pitchFamily="34" charset="-120"/>
                <a:ea typeface="華康儷黑 Std W7" panose="020B0700000000000000" pitchFamily="34" charset="-120"/>
              </a:rPr>
              <a:t>姊妹</a:t>
            </a:r>
            <a:endParaRPr lang="en-US" altLang="zh-TW" sz="2800" dirty="0">
              <a:solidFill>
                <a:schemeClr val="bg1"/>
              </a:solidFill>
              <a:effectLst>
                <a:glow rad="101600">
                  <a:schemeClr val="accent6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儷黑 Std W7" panose="020B0700000000000000" pitchFamily="34" charset="-120"/>
              <a:ea typeface="華康儷黑 Std W7" panose="020B07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9036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lus/>
      </p:transition>
    </mc:Choice>
    <mc:Fallback xmlns="">
      <p:transition spd="slow">
        <p:plus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church ppt background"/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03"/>
          <a:stretch/>
        </p:blipFill>
        <p:spPr bwMode="auto">
          <a:xfrm>
            <a:off x="0" y="0"/>
            <a:ext cx="25874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013857" y="696686"/>
            <a:ext cx="2749471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5000" dirty="0">
                <a:solidFill>
                  <a:srgbClr val="002060"/>
                </a:solidFill>
                <a:latin typeface="華康明體 Std W12" panose="02020C00000000000000" pitchFamily="18" charset="-120"/>
                <a:ea typeface="華康明體 Std W12" panose="02020C00000000000000" pitchFamily="18" charset="-120"/>
              </a:rPr>
              <a:t>會眾唱詩</a:t>
            </a:r>
            <a:endParaRPr lang="en-US" sz="5000" dirty="0">
              <a:solidFill>
                <a:srgbClr val="002060"/>
              </a:solidFill>
              <a:latin typeface="華康明體 Std W12" panose="02020C00000000000000" pitchFamily="18" charset="-120"/>
              <a:ea typeface="華康明體 Std W12" panose="02020C00000000000000" pitchFamily="18" charset="-12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288971" y="4402603"/>
            <a:ext cx="438293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4000" dirty="0">
                <a:solidFill>
                  <a:srgbClr val="002060"/>
                </a:solidFill>
                <a:latin typeface="華康儷黑 Std W7" panose="020B0700000000000000" pitchFamily="34" charset="-120"/>
                <a:ea typeface="華康儷黑 Std W7" panose="020B0700000000000000" pitchFamily="34" charset="-120"/>
              </a:rPr>
              <a:t>領詩：官行健</a:t>
            </a:r>
            <a:r>
              <a:rPr lang="zh-CN" altLang="en-US" sz="4000" b="1" dirty="0">
                <a:solidFill>
                  <a:srgbClr val="002060"/>
                </a:solidFill>
                <a:latin typeface="細明體" panose="02020309000000000000" pitchFamily="49" charset="-120"/>
                <a:ea typeface="細明體" panose="02020309000000000000" pitchFamily="49" charset="-120"/>
              </a:rPr>
              <a:t> </a:t>
            </a:r>
            <a:r>
              <a:rPr lang="zh-TW" altLang="en-US" sz="3200" dirty="0">
                <a:solidFill>
                  <a:srgbClr val="002060"/>
                </a:solidFill>
                <a:latin typeface="華康儷黑 Std W7" panose="020B0700000000000000" pitchFamily="34" charset="-120"/>
                <a:ea typeface="華康儷黑 Std W7" panose="020B0700000000000000" pitchFamily="34" charset="-120"/>
              </a:rPr>
              <a:t>弟兄</a:t>
            </a:r>
            <a:endParaRPr lang="en-US" altLang="zh-TW" sz="3200" dirty="0">
              <a:solidFill>
                <a:srgbClr val="002060"/>
              </a:solidFill>
              <a:latin typeface="華康儷黑 Std W7" panose="020B0700000000000000" pitchFamily="34" charset="-120"/>
              <a:ea typeface="華康儷黑 Std W7" panose="020B07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255779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70C0">
              <a:alpha val="1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71211" y="626347"/>
            <a:ext cx="5955476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5000" dirty="0">
                <a:solidFill>
                  <a:srgbClr val="002060"/>
                </a:solidFill>
                <a:latin typeface="華康明體 Std W12" panose="02020C00000000000000" pitchFamily="18" charset="-120"/>
                <a:ea typeface="華康明體 Std W12" panose="02020C00000000000000" pitchFamily="18" charset="-120"/>
              </a:rPr>
              <a:t>請翻開座位前聖詩本</a:t>
            </a:r>
            <a:endParaRPr lang="en-US" sz="5000" dirty="0">
              <a:solidFill>
                <a:srgbClr val="002060"/>
              </a:solidFill>
              <a:latin typeface="華康明體 Std W12" panose="02020C00000000000000" pitchFamily="18" charset="-120"/>
              <a:ea typeface="華康明體 Std W12" panose="02020C00000000000000" pitchFamily="18" charset="-12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039056" y="1908408"/>
            <a:ext cx="3863558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5000" dirty="0"/>
              <a:t>#14 </a:t>
            </a:r>
            <a:r>
              <a:rPr lang="zh-TW" altLang="en-US" sz="5000" dirty="0">
                <a:solidFill>
                  <a:srgbClr val="C00000"/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真神之愛</a:t>
            </a:r>
            <a:endParaRPr lang="en-US" sz="5000" dirty="0">
              <a:solidFill>
                <a:srgbClr val="C00000"/>
              </a:solidFill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5530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70C0">
              <a:alpha val="1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71211" y="626347"/>
            <a:ext cx="5955476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5000" dirty="0">
                <a:solidFill>
                  <a:srgbClr val="002060"/>
                </a:solidFill>
                <a:latin typeface="華康明體 Std W12" panose="02020C00000000000000" pitchFamily="18" charset="-120"/>
                <a:ea typeface="華康明體 Std W12" panose="02020C00000000000000" pitchFamily="18" charset="-120"/>
              </a:rPr>
              <a:t>請翻開座位前聖詩本</a:t>
            </a:r>
            <a:endParaRPr lang="en-US" sz="5000" dirty="0">
              <a:solidFill>
                <a:srgbClr val="002060"/>
              </a:solidFill>
              <a:latin typeface="華康明體 Std W12" panose="02020C00000000000000" pitchFamily="18" charset="-120"/>
              <a:ea typeface="華康明體 Std W12" panose="02020C00000000000000" pitchFamily="18" charset="-12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039056" y="1908408"/>
            <a:ext cx="6112571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5000" dirty="0"/>
              <a:t>#412 </a:t>
            </a:r>
            <a:r>
              <a:rPr lang="zh-TW" altLang="en-US" sz="5000" dirty="0">
                <a:solidFill>
                  <a:srgbClr val="C00000"/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當轉眼仰望耶穌</a:t>
            </a:r>
            <a:endParaRPr lang="en-US" sz="5000" dirty="0">
              <a:solidFill>
                <a:srgbClr val="C00000"/>
              </a:solidFill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907332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794700" y="104632"/>
            <a:ext cx="55545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TW" sz="4000" dirty="0">
                <a:solidFill>
                  <a:schemeClr val="bg1"/>
                </a:solidFill>
                <a:effectLst>
                  <a:glow rad="101600">
                    <a:srgbClr val="FF0000"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榜書體 Std W8" panose="03000800000000000000" pitchFamily="66" charset="-120"/>
                <a:ea typeface="華康榜書體 Std W8" panose="03000800000000000000" pitchFamily="66" charset="-120"/>
              </a:rPr>
              <a:t>【</a:t>
            </a:r>
            <a:r>
              <a:rPr lang="zh-TW" altLang="en-US" sz="4000" dirty="0">
                <a:solidFill>
                  <a:schemeClr val="bg1"/>
                </a:solidFill>
                <a:effectLst>
                  <a:glow rad="101600">
                    <a:srgbClr val="FF0000"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榜書體 Std W8" panose="03000800000000000000" pitchFamily="66" charset="-120"/>
                <a:ea typeface="華康榜書體 Std W8" panose="03000800000000000000" pitchFamily="66" charset="-120"/>
              </a:rPr>
              <a:t>上帝的兒女何等有福</a:t>
            </a:r>
            <a:r>
              <a:rPr lang="en-US" altLang="zh-TW" sz="4000" dirty="0">
                <a:solidFill>
                  <a:schemeClr val="bg1"/>
                </a:solidFill>
                <a:effectLst>
                  <a:glow rad="101600">
                    <a:srgbClr val="FF0000"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榜書體 Std W8" panose="03000800000000000000" pitchFamily="66" charset="-120"/>
                <a:ea typeface="華康榜書體 Std W8" panose="03000800000000000000" pitchFamily="66" charset="-120"/>
              </a:rPr>
              <a:t>】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glow rad="101600">
                  <a:srgbClr val="FF0000">
                    <a:alpha val="4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華康榜書體 Std W8" panose="03000800000000000000" pitchFamily="66" charset="-120"/>
              <a:ea typeface="華康榜書體 Std W8" panose="03000800000000000000" pitchFamily="66" charset="-12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4605" y="1028724"/>
            <a:ext cx="9054790" cy="5016758"/>
          </a:xfrm>
          <a:prstGeom prst="rect">
            <a:avLst/>
          </a:prstGeom>
          <a:noFill/>
          <a:effectLst>
            <a:glow rad="698500">
              <a:schemeClr val="accent1">
                <a:alpha val="39000"/>
              </a:schemeClr>
            </a:glow>
          </a:effectLst>
        </p:spPr>
        <p:txBody>
          <a:bodyPr wrap="square">
            <a:spAutoFit/>
          </a:bodyPr>
          <a:lstStyle/>
          <a:p>
            <a:pPr algn="ctr"/>
            <a:r>
              <a:rPr lang="zh-TW" altLang="en-US" sz="4000" dirty="0">
                <a:solidFill>
                  <a:schemeClr val="bg1"/>
                </a:solidFill>
                <a:effectLst>
                  <a:glow rad="152400">
                    <a:schemeClr val="tx2">
                      <a:alpha val="96000"/>
                    </a:schemeClr>
                  </a:glow>
                </a:effectLst>
                <a:ea typeface="華康黑體 Std W9" panose="020B0900000000000000" pitchFamily="34" charset="-120"/>
              </a:rPr>
              <a:t>在壓力中仍能平靜，</a:t>
            </a:r>
            <a:endParaRPr lang="en-US" altLang="zh-TW" sz="4000" dirty="0">
              <a:solidFill>
                <a:schemeClr val="bg1"/>
              </a:solidFill>
              <a:effectLst>
                <a:glow rad="152400">
                  <a:schemeClr val="tx2">
                    <a:alpha val="96000"/>
                  </a:schemeClr>
                </a:glow>
              </a:effectLst>
              <a:ea typeface="華康黑體 Std W9" panose="020B0900000000000000" pitchFamily="34" charset="-120"/>
            </a:endParaRPr>
          </a:p>
          <a:p>
            <a:pPr algn="ctr"/>
            <a:r>
              <a:rPr lang="zh-TW" altLang="en-US" sz="4000" dirty="0">
                <a:solidFill>
                  <a:schemeClr val="bg1"/>
                </a:solidFill>
                <a:effectLst>
                  <a:glow rad="152400">
                    <a:schemeClr val="tx2">
                      <a:alpha val="96000"/>
                    </a:schemeClr>
                  </a:glow>
                </a:effectLst>
                <a:ea typeface="華康黑體 Std W9" panose="020B0900000000000000" pitchFamily="34" charset="-120"/>
              </a:rPr>
              <a:t>在忙碌中仍能悠閑，</a:t>
            </a:r>
          </a:p>
          <a:p>
            <a:pPr algn="ctr"/>
            <a:r>
              <a:rPr lang="zh-TW" altLang="en-US" sz="4000" dirty="0">
                <a:solidFill>
                  <a:schemeClr val="bg1"/>
                </a:solidFill>
                <a:effectLst>
                  <a:glow rad="152400">
                    <a:schemeClr val="tx2">
                      <a:alpha val="96000"/>
                    </a:schemeClr>
                  </a:glow>
                </a:effectLst>
                <a:ea typeface="華康黑體 Std W9" panose="020B0900000000000000" pitchFamily="34" charset="-120"/>
              </a:rPr>
              <a:t>在失敗中仍能歡笑，</a:t>
            </a:r>
            <a:endParaRPr lang="en-US" altLang="zh-TW" sz="4000" dirty="0">
              <a:solidFill>
                <a:schemeClr val="bg1"/>
              </a:solidFill>
              <a:effectLst>
                <a:glow rad="152400">
                  <a:schemeClr val="tx2">
                    <a:alpha val="96000"/>
                  </a:schemeClr>
                </a:glow>
              </a:effectLst>
              <a:ea typeface="華康黑體 Std W9" panose="020B0900000000000000" pitchFamily="34" charset="-120"/>
            </a:endParaRPr>
          </a:p>
          <a:p>
            <a:pPr algn="ctr"/>
            <a:r>
              <a:rPr lang="zh-TW" altLang="en-US" sz="4000" dirty="0">
                <a:solidFill>
                  <a:schemeClr val="bg1"/>
                </a:solidFill>
                <a:effectLst>
                  <a:glow rad="152400">
                    <a:schemeClr val="tx2">
                      <a:alpha val="96000"/>
                    </a:schemeClr>
                  </a:glow>
                </a:effectLst>
                <a:ea typeface="華康黑體 Std W9" panose="020B0900000000000000" pitchFamily="34" charset="-120"/>
              </a:rPr>
              <a:t>在逼迫中仍能屹立，</a:t>
            </a:r>
          </a:p>
          <a:p>
            <a:pPr algn="ctr"/>
            <a:r>
              <a:rPr lang="zh-TW" altLang="en-US" sz="4000" dirty="0">
                <a:solidFill>
                  <a:schemeClr val="bg1"/>
                </a:solidFill>
                <a:effectLst>
                  <a:glow rad="152400">
                    <a:schemeClr val="tx2">
                      <a:alpha val="96000"/>
                    </a:schemeClr>
                  </a:glow>
                </a:effectLst>
                <a:ea typeface="華康黑體 Std W9" panose="020B0900000000000000" pitchFamily="34" charset="-120"/>
              </a:rPr>
              <a:t>上帝的兒女何等有福。</a:t>
            </a:r>
            <a:endParaRPr lang="en-US" altLang="zh-TW" sz="4000" dirty="0">
              <a:solidFill>
                <a:schemeClr val="bg1"/>
              </a:solidFill>
              <a:effectLst>
                <a:glow rad="152400">
                  <a:schemeClr val="tx2">
                    <a:alpha val="96000"/>
                  </a:schemeClr>
                </a:glow>
              </a:effectLst>
              <a:ea typeface="華康黑體 Std W9" panose="020B0900000000000000" pitchFamily="34" charset="-120"/>
            </a:endParaRPr>
          </a:p>
          <a:p>
            <a:pPr algn="ctr"/>
            <a:endParaRPr lang="zh-TW" altLang="en-US" sz="4000" dirty="0">
              <a:solidFill>
                <a:schemeClr val="bg1"/>
              </a:solidFill>
              <a:effectLst>
                <a:glow rad="152400">
                  <a:schemeClr val="tx2">
                    <a:alpha val="96000"/>
                  </a:schemeClr>
                </a:glow>
              </a:effectLst>
              <a:ea typeface="華康黑體 Std W9" panose="020B0900000000000000" pitchFamily="34" charset="-120"/>
            </a:endParaRPr>
          </a:p>
          <a:p>
            <a:pPr algn="ctr"/>
            <a:r>
              <a:rPr lang="zh-TW" altLang="en-US" sz="4000" dirty="0">
                <a:solidFill>
                  <a:schemeClr val="bg1"/>
                </a:solidFill>
                <a:effectLst>
                  <a:glow rad="152400">
                    <a:schemeClr val="tx2">
                      <a:alpha val="96000"/>
                    </a:schemeClr>
                  </a:glow>
                </a:effectLst>
                <a:ea typeface="華康黑體 Std W9" panose="020B0900000000000000" pitchFamily="34" charset="-120"/>
              </a:rPr>
              <a:t>有福，有福，上帝的兒女何等有福，</a:t>
            </a:r>
          </a:p>
          <a:p>
            <a:pPr algn="ctr"/>
            <a:r>
              <a:rPr lang="zh-TW" altLang="en-US" sz="4000" dirty="0">
                <a:solidFill>
                  <a:schemeClr val="bg1"/>
                </a:solidFill>
                <a:effectLst>
                  <a:glow rad="152400">
                    <a:schemeClr val="tx2">
                      <a:alpha val="96000"/>
                    </a:schemeClr>
                  </a:glow>
                </a:effectLst>
                <a:ea typeface="華康黑體 Std W9" panose="020B0900000000000000" pitchFamily="34" charset="-120"/>
              </a:rPr>
              <a:t>有福，有福，上帝的兒女何等有福。</a:t>
            </a:r>
            <a:endParaRPr lang="en-US" altLang="zh-TW" sz="4000" dirty="0">
              <a:solidFill>
                <a:schemeClr val="bg1"/>
              </a:solidFill>
              <a:effectLst>
                <a:glow rad="152400">
                  <a:schemeClr val="tx2">
                    <a:alpha val="96000"/>
                  </a:schemeClr>
                </a:glow>
              </a:effectLst>
              <a:ea typeface="華康黑體 Std W9" panose="020B0900000000000000" pitchFamily="34" charset="-12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010004" y="6227098"/>
            <a:ext cx="72487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1/2</a:t>
            </a:r>
          </a:p>
        </p:txBody>
      </p:sp>
    </p:spTree>
    <p:extLst>
      <p:ext uri="{BB962C8B-B14F-4D97-AF65-F5344CB8AC3E}">
        <p14:creationId xmlns:p14="http://schemas.microsoft.com/office/powerpoint/2010/main" val="1606979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blinds/>
      </p:transition>
    </mc:Choice>
    <mc:Fallback xmlns="">
      <p:transition spd="slow">
        <p:blinds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794700" y="104632"/>
            <a:ext cx="55545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TW" sz="4000" dirty="0">
                <a:solidFill>
                  <a:schemeClr val="bg1"/>
                </a:solidFill>
                <a:effectLst>
                  <a:glow rad="101600">
                    <a:srgbClr val="FF0000"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榜書體 Std W8" panose="03000800000000000000" pitchFamily="66" charset="-120"/>
                <a:ea typeface="華康榜書體 Std W8" panose="03000800000000000000" pitchFamily="66" charset="-120"/>
              </a:rPr>
              <a:t>【</a:t>
            </a:r>
            <a:r>
              <a:rPr lang="zh-TW" altLang="en-US" sz="4000" dirty="0">
                <a:solidFill>
                  <a:schemeClr val="bg1"/>
                </a:solidFill>
                <a:effectLst>
                  <a:glow rad="101600">
                    <a:srgbClr val="FF0000"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榜書體 Std W8" panose="03000800000000000000" pitchFamily="66" charset="-120"/>
                <a:ea typeface="華康榜書體 Std W8" panose="03000800000000000000" pitchFamily="66" charset="-120"/>
              </a:rPr>
              <a:t>上帝的兒女何等有福</a:t>
            </a:r>
            <a:r>
              <a:rPr lang="en-US" altLang="zh-TW" sz="4000" dirty="0">
                <a:solidFill>
                  <a:schemeClr val="bg1"/>
                </a:solidFill>
                <a:effectLst>
                  <a:glow rad="101600">
                    <a:srgbClr val="FF0000"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榜書體 Std W8" panose="03000800000000000000" pitchFamily="66" charset="-120"/>
                <a:ea typeface="華康榜書體 Std W8" panose="03000800000000000000" pitchFamily="66" charset="-120"/>
              </a:rPr>
              <a:t>】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glow rad="101600">
                  <a:srgbClr val="FF0000">
                    <a:alpha val="4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華康榜書體 Std W8" panose="03000800000000000000" pitchFamily="66" charset="-120"/>
              <a:ea typeface="華康榜書體 Std W8" panose="03000800000000000000" pitchFamily="66" charset="-12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4605" y="1028724"/>
            <a:ext cx="9054790" cy="5016758"/>
          </a:xfrm>
          <a:prstGeom prst="rect">
            <a:avLst/>
          </a:prstGeom>
          <a:noFill/>
          <a:effectLst>
            <a:glow rad="698500">
              <a:schemeClr val="accent1">
                <a:alpha val="39000"/>
              </a:schemeClr>
            </a:glow>
          </a:effectLst>
        </p:spPr>
        <p:txBody>
          <a:bodyPr wrap="square">
            <a:spAutoFit/>
          </a:bodyPr>
          <a:lstStyle/>
          <a:p>
            <a:pPr algn="ctr"/>
            <a:r>
              <a:rPr lang="zh-TW" altLang="en-US" sz="4000" dirty="0">
                <a:solidFill>
                  <a:schemeClr val="bg1"/>
                </a:solidFill>
                <a:effectLst>
                  <a:glow rad="152400">
                    <a:schemeClr val="tx2">
                      <a:alpha val="96000"/>
                    </a:schemeClr>
                  </a:glow>
                </a:effectLst>
                <a:ea typeface="華康黑體 Std W9" panose="020B0900000000000000" pitchFamily="34" charset="-120"/>
              </a:rPr>
              <a:t>在絕望中仍有盼望，</a:t>
            </a:r>
            <a:endParaRPr lang="en-US" altLang="zh-TW" sz="4000" dirty="0">
              <a:solidFill>
                <a:schemeClr val="bg1"/>
              </a:solidFill>
              <a:effectLst>
                <a:glow rad="152400">
                  <a:schemeClr val="tx2">
                    <a:alpha val="96000"/>
                  </a:schemeClr>
                </a:glow>
              </a:effectLst>
              <a:ea typeface="華康黑體 Std W9" panose="020B0900000000000000" pitchFamily="34" charset="-120"/>
            </a:endParaRPr>
          </a:p>
          <a:p>
            <a:pPr algn="ctr"/>
            <a:r>
              <a:rPr lang="zh-TW" altLang="en-US" sz="4000" dirty="0">
                <a:solidFill>
                  <a:schemeClr val="bg1"/>
                </a:solidFill>
                <a:effectLst>
                  <a:glow rad="152400">
                    <a:schemeClr val="tx2">
                      <a:alpha val="96000"/>
                    </a:schemeClr>
                  </a:glow>
                </a:effectLst>
                <a:ea typeface="華康黑體 Std W9" panose="020B0900000000000000" pitchFamily="34" charset="-120"/>
              </a:rPr>
              <a:t>在冷漠中仍有關懷，</a:t>
            </a:r>
          </a:p>
          <a:p>
            <a:pPr algn="ctr"/>
            <a:r>
              <a:rPr lang="zh-TW" altLang="en-US" sz="4000" dirty="0">
                <a:solidFill>
                  <a:schemeClr val="bg1"/>
                </a:solidFill>
                <a:effectLst>
                  <a:glow rad="152400">
                    <a:schemeClr val="tx2">
                      <a:alpha val="96000"/>
                    </a:schemeClr>
                  </a:glow>
                </a:effectLst>
                <a:ea typeface="華康黑體 Std W9" panose="020B0900000000000000" pitchFamily="34" charset="-120"/>
              </a:rPr>
              <a:t>在困境中仍有出路，</a:t>
            </a:r>
            <a:endParaRPr lang="en-US" altLang="zh-TW" sz="4000" dirty="0">
              <a:solidFill>
                <a:schemeClr val="bg1"/>
              </a:solidFill>
              <a:effectLst>
                <a:glow rad="152400">
                  <a:schemeClr val="tx2">
                    <a:alpha val="96000"/>
                  </a:schemeClr>
                </a:glow>
              </a:effectLst>
              <a:ea typeface="華康黑體 Std W9" panose="020B0900000000000000" pitchFamily="34" charset="-120"/>
            </a:endParaRPr>
          </a:p>
          <a:p>
            <a:pPr algn="ctr"/>
            <a:r>
              <a:rPr lang="zh-TW" altLang="en-US" sz="4000" dirty="0">
                <a:solidFill>
                  <a:schemeClr val="bg1"/>
                </a:solidFill>
                <a:effectLst>
                  <a:glow rad="152400">
                    <a:schemeClr val="tx2">
                      <a:alpha val="96000"/>
                    </a:schemeClr>
                  </a:glow>
                </a:effectLst>
                <a:ea typeface="華康黑體 Std W9" panose="020B0900000000000000" pitchFamily="34" charset="-120"/>
              </a:rPr>
              <a:t>在死亡中仍有生命，</a:t>
            </a:r>
            <a:endParaRPr lang="en-US" altLang="zh-TW" sz="4000" dirty="0">
              <a:solidFill>
                <a:schemeClr val="bg1"/>
              </a:solidFill>
              <a:effectLst>
                <a:glow rad="152400">
                  <a:schemeClr val="tx2">
                    <a:alpha val="96000"/>
                  </a:schemeClr>
                </a:glow>
              </a:effectLst>
              <a:ea typeface="華康黑體 Std W9" panose="020B0900000000000000" pitchFamily="34" charset="-120"/>
            </a:endParaRPr>
          </a:p>
          <a:p>
            <a:pPr algn="ctr"/>
            <a:r>
              <a:rPr lang="zh-TW" altLang="en-US" sz="4000" dirty="0">
                <a:solidFill>
                  <a:schemeClr val="bg1"/>
                </a:solidFill>
                <a:effectLst>
                  <a:glow rad="152400">
                    <a:schemeClr val="tx2">
                      <a:alpha val="96000"/>
                    </a:schemeClr>
                  </a:glow>
                </a:effectLst>
                <a:ea typeface="華康黑體 Std W9" panose="020B0900000000000000" pitchFamily="34" charset="-120"/>
              </a:rPr>
              <a:t>上帝的兒女何等有福。</a:t>
            </a:r>
            <a:endParaRPr lang="en-US" altLang="zh-TW" sz="4000" dirty="0">
              <a:solidFill>
                <a:schemeClr val="bg1"/>
              </a:solidFill>
              <a:effectLst>
                <a:glow rad="152400">
                  <a:schemeClr val="tx2">
                    <a:alpha val="96000"/>
                  </a:schemeClr>
                </a:glow>
              </a:effectLst>
              <a:ea typeface="華康黑體 Std W9" panose="020B0900000000000000" pitchFamily="34" charset="-120"/>
            </a:endParaRPr>
          </a:p>
          <a:p>
            <a:pPr algn="ctr"/>
            <a:endParaRPr lang="zh-TW" altLang="en-US" sz="4000" dirty="0">
              <a:solidFill>
                <a:schemeClr val="bg1"/>
              </a:solidFill>
              <a:effectLst>
                <a:glow rad="152400">
                  <a:schemeClr val="tx2">
                    <a:alpha val="96000"/>
                  </a:schemeClr>
                </a:glow>
              </a:effectLst>
              <a:ea typeface="華康黑體 Std W9" panose="020B0900000000000000" pitchFamily="34" charset="-120"/>
            </a:endParaRPr>
          </a:p>
          <a:p>
            <a:pPr algn="ctr"/>
            <a:r>
              <a:rPr lang="zh-TW" altLang="en-US" sz="4000" dirty="0">
                <a:solidFill>
                  <a:schemeClr val="bg1"/>
                </a:solidFill>
                <a:effectLst>
                  <a:glow rad="152400">
                    <a:schemeClr val="tx2">
                      <a:alpha val="96000"/>
                    </a:schemeClr>
                  </a:glow>
                </a:effectLst>
                <a:ea typeface="華康黑體 Std W9" panose="020B0900000000000000" pitchFamily="34" charset="-120"/>
              </a:rPr>
              <a:t>有福，有福，上帝的兒女何等有福，</a:t>
            </a:r>
          </a:p>
          <a:p>
            <a:pPr algn="ctr"/>
            <a:r>
              <a:rPr lang="zh-TW" altLang="en-US" sz="4000" dirty="0">
                <a:solidFill>
                  <a:schemeClr val="bg1"/>
                </a:solidFill>
                <a:effectLst>
                  <a:glow rad="152400">
                    <a:schemeClr val="tx2">
                      <a:alpha val="96000"/>
                    </a:schemeClr>
                  </a:glow>
                </a:effectLst>
                <a:ea typeface="華康黑體 Std W9" panose="020B0900000000000000" pitchFamily="34" charset="-120"/>
              </a:rPr>
              <a:t>有福，有福，上帝的兒女何等有福。</a:t>
            </a:r>
            <a:endParaRPr lang="en-US" altLang="zh-TW" sz="4000" dirty="0">
              <a:solidFill>
                <a:schemeClr val="bg1"/>
              </a:solidFill>
              <a:effectLst>
                <a:glow rad="152400">
                  <a:schemeClr val="tx2">
                    <a:alpha val="96000"/>
                  </a:schemeClr>
                </a:glow>
              </a:effectLst>
              <a:ea typeface="華康黑體 Std W9" panose="020B0900000000000000" pitchFamily="34" charset="-12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010004" y="6227098"/>
            <a:ext cx="72487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2/2</a:t>
            </a:r>
          </a:p>
        </p:txBody>
      </p:sp>
    </p:spTree>
    <p:extLst>
      <p:ext uri="{BB962C8B-B14F-4D97-AF65-F5344CB8AC3E}">
        <p14:creationId xmlns:p14="http://schemas.microsoft.com/office/powerpoint/2010/main" val="20116919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079" y="12059"/>
            <a:ext cx="9111843" cy="6833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68093" y="607611"/>
            <a:ext cx="7051537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b="1" dirty="0">
                <a:solidFill>
                  <a:srgbClr val="002060"/>
                </a:solidFill>
                <a:latin typeface="華康黑體 Std W7"/>
                <a:ea typeface="華康黑體 Std W9" panose="020B0900000000000000" pitchFamily="34" charset="-120"/>
              </a:rPr>
              <a:t>有一份愛 從天而來</a:t>
            </a:r>
          </a:p>
          <a:p>
            <a:pPr algn="ctr"/>
            <a:r>
              <a:rPr lang="zh-TW" altLang="en-US" sz="4000" b="1" dirty="0">
                <a:solidFill>
                  <a:srgbClr val="002060"/>
                </a:solidFill>
                <a:latin typeface="華康黑體 Std W7"/>
                <a:ea typeface="華康黑體 Std W9" panose="020B0900000000000000" pitchFamily="34" charset="-120"/>
              </a:rPr>
              <a:t>比山高 比海深</a:t>
            </a:r>
          </a:p>
          <a:p>
            <a:pPr algn="ctr"/>
            <a:r>
              <a:rPr lang="zh-TW" altLang="en-US" sz="4000" b="1" dirty="0">
                <a:solidFill>
                  <a:srgbClr val="002060"/>
                </a:solidFill>
                <a:latin typeface="華康黑體 Std W7"/>
                <a:ea typeface="華康黑體 Std W9" panose="020B0900000000000000" pitchFamily="34" charset="-120"/>
              </a:rPr>
              <a:t>測不透 摸不著</a:t>
            </a:r>
          </a:p>
          <a:p>
            <a:pPr algn="ctr"/>
            <a:r>
              <a:rPr lang="zh-TW" altLang="en-US" sz="4000" b="1" dirty="0">
                <a:solidFill>
                  <a:srgbClr val="002060"/>
                </a:solidFill>
                <a:latin typeface="華康黑體 Std W7"/>
                <a:ea typeface="華康黑體 Std W9" panose="020B0900000000000000" pitchFamily="34" charset="-120"/>
              </a:rPr>
              <a:t>卻看得見</a:t>
            </a:r>
          </a:p>
          <a:p>
            <a:pPr algn="ctr"/>
            <a:r>
              <a:rPr lang="zh-TW" altLang="en-US" sz="4000" b="1" dirty="0">
                <a:solidFill>
                  <a:srgbClr val="002060"/>
                </a:solidFill>
                <a:latin typeface="華康黑體 Std W7"/>
                <a:ea typeface="華康黑體 Std W9" panose="020B0900000000000000" pitchFamily="34" charset="-120"/>
              </a:rPr>
              <a:t>因為有你 因為有我</a:t>
            </a:r>
          </a:p>
          <a:p>
            <a:pPr algn="ctr"/>
            <a:r>
              <a:rPr lang="zh-TW" altLang="en-US" sz="4000" b="1" dirty="0">
                <a:solidFill>
                  <a:srgbClr val="002060"/>
                </a:solidFill>
                <a:latin typeface="華康黑體 Std W7"/>
                <a:ea typeface="華康黑體 Std W9" panose="020B0900000000000000" pitchFamily="34" charset="-120"/>
              </a:rPr>
              <a:t>甘心給 用心愛</a:t>
            </a:r>
          </a:p>
          <a:p>
            <a:pPr algn="ctr"/>
            <a:r>
              <a:rPr lang="zh-TW" altLang="en-US" sz="4000" b="1" dirty="0">
                <a:solidFill>
                  <a:srgbClr val="002060"/>
                </a:solidFill>
                <a:latin typeface="華康黑體 Std W7"/>
                <a:ea typeface="華康黑體 Std W9" panose="020B0900000000000000" pitchFamily="34" charset="-120"/>
              </a:rPr>
              <a:t>把心中這一份愛活出來</a:t>
            </a:r>
            <a:endParaRPr lang="en-US" altLang="zh-TW" sz="4000" b="1" dirty="0">
              <a:solidFill>
                <a:srgbClr val="002060"/>
              </a:solidFill>
              <a:latin typeface="華康黑體 Std W7"/>
              <a:ea typeface="華康黑體 Std W9" panose="020B0900000000000000" pitchFamily="34" charset="-12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68093" y="6089162"/>
            <a:ext cx="249780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TW" altLang="en-US" sz="3600" b="1" dirty="0">
                <a:solidFill>
                  <a:schemeClr val="bg1"/>
                </a:solidFill>
                <a:effectLst>
                  <a:glow rad="152400">
                    <a:schemeClr val="tx2">
                      <a:alpha val="96000"/>
                    </a:schemeClr>
                  </a:glow>
                  <a:outerShdw blurRad="38100" dist="38100" dir="2700000" algn="tl">
                    <a:schemeClr val="tx1">
                      <a:alpha val="43000"/>
                    </a:schemeClr>
                  </a:outerShdw>
                </a:effectLst>
                <a:sym typeface="Wingdings"/>
              </a:rPr>
              <a:t> </a:t>
            </a:r>
            <a:r>
              <a:rPr lang="zh-TW" altLang="en-US" sz="3600" b="1" dirty="0">
                <a:solidFill>
                  <a:schemeClr val="bg1"/>
                </a:solidFill>
                <a:effectLst>
                  <a:glow rad="152400">
                    <a:schemeClr val="tx2">
                      <a:alpha val="96000"/>
                    </a:schemeClr>
                  </a:glow>
                  <a:outerShdw blurRad="38100" dist="38100" dir="2700000" algn="tl">
                    <a:schemeClr val="tx1">
                      <a:alpha val="43000"/>
                    </a:schemeClr>
                  </a:outerShdw>
                </a:effectLst>
                <a:latin typeface="華康儷黑 Std W7" panose="020B0700000000000000" pitchFamily="34" charset="-120"/>
                <a:ea typeface="華康儷黑 Std W7" panose="020B0700000000000000" pitchFamily="34" charset="-120"/>
              </a:rPr>
              <a:t>活出愛</a:t>
            </a:r>
            <a:r>
              <a:rPr lang="zh-TW" altLang="en-US" sz="3600" b="1" dirty="0">
                <a:solidFill>
                  <a:schemeClr val="bg1"/>
                </a:solidFill>
                <a:effectLst>
                  <a:glow rad="152400">
                    <a:schemeClr val="tx2">
                      <a:alpha val="96000"/>
                    </a:schemeClr>
                  </a:glow>
                  <a:outerShdw blurRad="38100" dist="38100" dir="2700000" algn="tl">
                    <a:schemeClr val="tx1">
                      <a:alpha val="43000"/>
                    </a:schemeClr>
                  </a:outerShdw>
                </a:effectLst>
                <a:sym typeface="Wingdings"/>
              </a:rPr>
              <a:t></a:t>
            </a:r>
            <a:endParaRPr lang="en-US" sz="3600" b="1" dirty="0">
              <a:solidFill>
                <a:schemeClr val="bg1"/>
              </a:solidFill>
              <a:effectLst>
                <a:glow rad="152400">
                  <a:schemeClr val="tx2">
                    <a:alpha val="96000"/>
                  </a:schemeClr>
                </a:glow>
                <a:outerShdw blurRad="38100" dist="38100" dir="2700000" algn="tl">
                  <a:schemeClr val="tx1">
                    <a:alpha val="43000"/>
                  </a:scheme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151029" y="6135329"/>
            <a:ext cx="72487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1/2</a:t>
            </a:r>
          </a:p>
        </p:txBody>
      </p:sp>
    </p:spTree>
    <p:extLst>
      <p:ext uri="{BB962C8B-B14F-4D97-AF65-F5344CB8AC3E}">
        <p14:creationId xmlns:p14="http://schemas.microsoft.com/office/powerpoint/2010/main" val="2535703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4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Theme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6250</TotalTime>
  <Words>1802</Words>
  <Application>Microsoft Office PowerPoint</Application>
  <PresentationFormat>On-screen Show (4:3)</PresentationFormat>
  <Paragraphs>150</Paragraphs>
  <Slides>35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24</vt:i4>
      </vt:variant>
      <vt:variant>
        <vt:lpstr>Theme</vt:lpstr>
      </vt:variant>
      <vt:variant>
        <vt:i4>4</vt:i4>
      </vt:variant>
      <vt:variant>
        <vt:lpstr>Links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64" baseType="lpstr">
      <vt:lpstr>宋体</vt:lpstr>
      <vt:lpstr>Sprint SF</vt:lpstr>
      <vt:lpstr>文鼎圓</vt:lpstr>
      <vt:lpstr>新細明體</vt:lpstr>
      <vt:lpstr>細明體</vt:lpstr>
      <vt:lpstr>華康儷黑 Std W7</vt:lpstr>
      <vt:lpstr>華康明體 Std W12</vt:lpstr>
      <vt:lpstr>華康楷書體 Std W9</vt:lpstr>
      <vt:lpstr>華康榜書體 Std W8</vt:lpstr>
      <vt:lpstr>華康正顏楷體 Std W9</vt:lpstr>
      <vt:lpstr>華康隸書體 Std W5</vt:lpstr>
      <vt:lpstr>華康隸書體 Std W7</vt:lpstr>
      <vt:lpstr>華康雅藝體 Std W6</vt:lpstr>
      <vt:lpstr>華康飾藝體 Std W5</vt:lpstr>
      <vt:lpstr>華康魏碑體 Std W7</vt:lpstr>
      <vt:lpstr>華康黑體 Std W7</vt:lpstr>
      <vt:lpstr>華康黑體 Std W9</vt:lpstr>
      <vt:lpstr>Arial</vt:lpstr>
      <vt:lpstr>Calibri</vt:lpstr>
      <vt:lpstr>Calibri Light</vt:lpstr>
      <vt:lpstr>Script MT Bold</vt:lpstr>
      <vt:lpstr>Segoe UI Black</vt:lpstr>
      <vt:lpstr>Times New Roman</vt:lpstr>
      <vt:lpstr>Wingdings</vt:lpstr>
      <vt:lpstr>Office Theme</vt:lpstr>
      <vt:lpstr>4_Office Theme</vt:lpstr>
      <vt:lpstr>2_Custom Design</vt:lpstr>
      <vt:lpstr>1_Office Theme</vt:lpstr>
      <vt:lpstr>file:///C:\public\介紹新朋友.ppt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保羅的禱告</vt:lpstr>
      <vt:lpstr>弗3：14-21</vt:lpstr>
      <vt:lpstr>弗3：14-21</vt:lpstr>
      <vt:lpstr>保羅的禱告：</vt:lpstr>
      <vt:lpstr>（一）保羅禱告的兩個依據（1）</vt:lpstr>
      <vt:lpstr>PowerPoint Presentation</vt:lpstr>
      <vt:lpstr>（一）保羅禱告的兩個依據（2）</vt:lpstr>
      <vt:lpstr>（二）保羅禱告的兩個祈求</vt:lpstr>
      <vt:lpstr>（二）保羅禱告的兩個祈求</vt:lpstr>
      <vt:lpstr>第一個祈求：</vt:lpstr>
      <vt:lpstr>第二個祈求</vt:lpstr>
      <vt:lpstr>羅馬書8：31-39</vt:lpstr>
      <vt:lpstr>羅馬書8：31-39</vt:lpstr>
      <vt:lpstr>（三）保羅禱告成就的保證：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Hewlett-Packard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Balex</dc:creator>
  <cp:lastModifiedBy>Ivy Mak</cp:lastModifiedBy>
  <cp:revision>452</cp:revision>
  <cp:lastPrinted>2018-09-19T16:35:09Z</cp:lastPrinted>
  <dcterms:created xsi:type="dcterms:W3CDTF">2016-12-29T18:12:43Z</dcterms:created>
  <dcterms:modified xsi:type="dcterms:W3CDTF">2018-11-02T05:51:57Z</dcterms:modified>
</cp:coreProperties>
</file>