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60" r:id="rId1"/>
    <p:sldMasterId id="2147483720" r:id="rId2"/>
  </p:sldMasterIdLst>
  <p:notesMasterIdLst>
    <p:notesMasterId r:id="rId8"/>
  </p:notesMasterIdLst>
  <p:sldIdLst>
    <p:sldId id="596" r:id="rId3"/>
    <p:sldId id="592" r:id="rId4"/>
    <p:sldId id="593" r:id="rId5"/>
    <p:sldId id="594" r:id="rId6"/>
    <p:sldId id="595" r:id="rId7"/>
  </p:sldIdLst>
  <p:sldSz cx="9144000" cy="6858000" type="screen4x3"/>
  <p:notesSz cx="6858000" cy="9144000"/>
  <p:embeddedFontLst>
    <p:embeddedFont>
      <p:font typeface="DFKai-SB" panose="03000509000000000000" pitchFamily="49" charset="-12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F1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AA38A-0022-41B2-B86C-3F39BFDDD230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3ACE-7E24-4954-A651-1290B89E4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7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8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1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99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505 w 6027"/>
                <a:gd name="T1" fmla="*/ 678 h 2296"/>
                <a:gd name="T2" fmla="*/ 0 w 6027"/>
                <a:gd name="T3" fmla="*/ 678 h 2296"/>
                <a:gd name="T4" fmla="*/ 0 w 6027"/>
                <a:gd name="T5" fmla="*/ 0 h 2296"/>
                <a:gd name="T6" fmla="*/ 5505 w 6027"/>
                <a:gd name="T7" fmla="*/ 0 h 2296"/>
                <a:gd name="T8" fmla="*/ 5505 w 6027"/>
                <a:gd name="T9" fmla="*/ 678 h 2296"/>
                <a:gd name="T10" fmla="*/ 5505 w 6027"/>
                <a:gd name="T11" fmla="*/ 67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1458681169 w 5748"/>
              <a:gd name="T1" fmla="*/ 1510618537 h 246"/>
              <a:gd name="T2" fmla="*/ 0 w 5748"/>
              <a:gd name="T3" fmla="*/ 1510618537 h 246"/>
              <a:gd name="T4" fmla="*/ 0 w 5748"/>
              <a:gd name="T5" fmla="*/ 0 h 246"/>
              <a:gd name="T6" fmla="*/ 1458681169 w 5748"/>
              <a:gd name="T7" fmla="*/ 0 h 246"/>
              <a:gd name="T8" fmla="*/ 1458681169 w 5748"/>
              <a:gd name="T9" fmla="*/ 1510618537 h 246"/>
              <a:gd name="T10" fmla="*/ 1458681169 w 5748"/>
              <a:gd name="T11" fmla="*/ 151061853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2 h 353"/>
                  <a:gd name="T4" fmla="*/ 24 w 186"/>
                  <a:gd name="T5" fmla="*/ 38 h 353"/>
                  <a:gd name="T6" fmla="*/ 18 w 186"/>
                  <a:gd name="T7" fmla="*/ 83 h 353"/>
                  <a:gd name="T8" fmla="*/ 42 w 186"/>
                  <a:gd name="T9" fmla="*/ 143 h 353"/>
                  <a:gd name="T10" fmla="*/ 48 w 186"/>
                  <a:gd name="T11" fmla="*/ 203 h 353"/>
                  <a:gd name="T12" fmla="*/ 0 w 186"/>
                  <a:gd name="T13" fmla="*/ 442 h 353"/>
                  <a:gd name="T14" fmla="*/ 54 w 186"/>
                  <a:gd name="T15" fmla="*/ 292 h 353"/>
                  <a:gd name="T16" fmla="*/ 84 w 186"/>
                  <a:gd name="T17" fmla="*/ 271 h 353"/>
                  <a:gd name="T18" fmla="*/ 126 w 186"/>
                  <a:gd name="T19" fmla="*/ 158 h 353"/>
                  <a:gd name="T20" fmla="*/ 144 w 186"/>
                  <a:gd name="T21" fmla="*/ 150 h 353"/>
                  <a:gd name="T22" fmla="*/ 144 w 186"/>
                  <a:gd name="T23" fmla="*/ 113 h 353"/>
                  <a:gd name="T24" fmla="*/ 186 w 186"/>
                  <a:gd name="T25" fmla="*/ 83 h 353"/>
                  <a:gd name="T26" fmla="*/ 162 w 186"/>
                  <a:gd name="T27" fmla="*/ 75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8 h 66"/>
                  <a:gd name="T8" fmla="*/ 6 w 155"/>
                  <a:gd name="T9" fmla="*/ 22 h 66"/>
                  <a:gd name="T10" fmla="*/ 0 w 155"/>
                  <a:gd name="T11" fmla="*/ 30 h 66"/>
                  <a:gd name="T12" fmla="*/ 78 w 155"/>
                  <a:gd name="T13" fmla="*/ 75 h 66"/>
                  <a:gd name="T14" fmla="*/ 96 w 155"/>
                  <a:gd name="T15" fmla="*/ 53 h 66"/>
                  <a:gd name="T16" fmla="*/ 155 w 155"/>
                  <a:gd name="T17" fmla="*/ 83 h 66"/>
                  <a:gd name="T18" fmla="*/ 126 w 155"/>
                  <a:gd name="T19" fmla="*/ 30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6 h 72"/>
                  <a:gd name="T2" fmla="*/ 0 w 42"/>
                  <a:gd name="T3" fmla="*/ 23 h 72"/>
                  <a:gd name="T4" fmla="*/ 12 w 42"/>
                  <a:gd name="T5" fmla="*/ 8 h 72"/>
                  <a:gd name="T6" fmla="*/ 0 w 42"/>
                  <a:gd name="T7" fmla="*/ 8 h 72"/>
                  <a:gd name="T8" fmla="*/ 12 w 42"/>
                  <a:gd name="T9" fmla="*/ 8 h 72"/>
                  <a:gd name="T10" fmla="*/ 24 w 42"/>
                  <a:gd name="T11" fmla="*/ 8 h 72"/>
                  <a:gd name="T12" fmla="*/ 36 w 42"/>
                  <a:gd name="T13" fmla="*/ 8 h 72"/>
                  <a:gd name="T14" fmla="*/ 42 w 42"/>
                  <a:gd name="T15" fmla="*/ 0 h 72"/>
                  <a:gd name="T16" fmla="*/ 30 w 42"/>
                  <a:gd name="T17" fmla="*/ 23 h 72"/>
                  <a:gd name="T18" fmla="*/ 42 w 42"/>
                  <a:gd name="T19" fmla="*/ 61 h 72"/>
                  <a:gd name="T20" fmla="*/ 12 w 42"/>
                  <a:gd name="T21" fmla="*/ 91 h 72"/>
                  <a:gd name="T22" fmla="*/ 6 w 42"/>
                  <a:gd name="T23" fmla="*/ 46 h 72"/>
                  <a:gd name="T24" fmla="*/ 6 w 42"/>
                  <a:gd name="T25" fmla="*/ 4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2 h 287"/>
                <a:gd name="T4" fmla="*/ 66 w 365"/>
                <a:gd name="T5" fmla="*/ 112 h 287"/>
                <a:gd name="T6" fmla="*/ 143 w 365"/>
                <a:gd name="T7" fmla="*/ 186 h 287"/>
                <a:gd name="T8" fmla="*/ 191 w 365"/>
                <a:gd name="T9" fmla="*/ 172 h 287"/>
                <a:gd name="T10" fmla="*/ 341 w 365"/>
                <a:gd name="T11" fmla="*/ 295 h 287"/>
                <a:gd name="T12" fmla="*/ 305 w 365"/>
                <a:gd name="T13" fmla="*/ 178 h 287"/>
                <a:gd name="T14" fmla="*/ 365 w 365"/>
                <a:gd name="T15" fmla="*/ 136 h 287"/>
                <a:gd name="T16" fmla="*/ 359 w 365"/>
                <a:gd name="T17" fmla="*/ 130 h 287"/>
                <a:gd name="T18" fmla="*/ 335 w 365"/>
                <a:gd name="T19" fmla="*/ 118 h 287"/>
                <a:gd name="T20" fmla="*/ 299 w 365"/>
                <a:gd name="T21" fmla="*/ 92 h 287"/>
                <a:gd name="T22" fmla="*/ 257 w 365"/>
                <a:gd name="T23" fmla="*/ 74 h 287"/>
                <a:gd name="T24" fmla="*/ 215 w 365"/>
                <a:gd name="T25" fmla="*/ 56 h 287"/>
                <a:gd name="T26" fmla="*/ 173 w 365"/>
                <a:gd name="T27" fmla="*/ 38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2 h 60"/>
                <a:gd name="T16" fmla="*/ 65 w 71"/>
                <a:gd name="T17" fmla="*/ 44 h 60"/>
                <a:gd name="T18" fmla="*/ 71 w 71"/>
                <a:gd name="T19" fmla="*/ 56 h 60"/>
                <a:gd name="T20" fmla="*/ 71 w 71"/>
                <a:gd name="T21" fmla="*/ 62 h 60"/>
                <a:gd name="T22" fmla="*/ 59 w 71"/>
                <a:gd name="T23" fmla="*/ 56 h 60"/>
                <a:gd name="T24" fmla="*/ 47 w 71"/>
                <a:gd name="T25" fmla="*/ 44 h 60"/>
                <a:gd name="T26" fmla="*/ 23 w 71"/>
                <a:gd name="T27" fmla="*/ 32 h 60"/>
                <a:gd name="T28" fmla="*/ 23 w 71"/>
                <a:gd name="T29" fmla="*/ 38 h 60"/>
                <a:gd name="T30" fmla="*/ 18 w 71"/>
                <a:gd name="T31" fmla="*/ 44 h 60"/>
                <a:gd name="T32" fmla="*/ 12 w 71"/>
                <a:gd name="T33" fmla="*/ 50 h 60"/>
                <a:gd name="T34" fmla="*/ 6 w 71"/>
                <a:gd name="T35" fmla="*/ 50 h 60"/>
                <a:gd name="T36" fmla="*/ 6 w 71"/>
                <a:gd name="T37" fmla="*/ 50 h 60"/>
                <a:gd name="T38" fmla="*/ 6 w 71"/>
                <a:gd name="T39" fmla="*/ 38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6 h 162"/>
                <a:gd name="T10" fmla="*/ 96 w 161"/>
                <a:gd name="T11" fmla="*/ 62 h 162"/>
                <a:gd name="T12" fmla="*/ 102 w 161"/>
                <a:gd name="T13" fmla="*/ 74 h 162"/>
                <a:gd name="T14" fmla="*/ 108 w 161"/>
                <a:gd name="T15" fmla="*/ 86 h 162"/>
                <a:gd name="T16" fmla="*/ 120 w 161"/>
                <a:gd name="T17" fmla="*/ 98 h 162"/>
                <a:gd name="T18" fmla="*/ 143 w 161"/>
                <a:gd name="T19" fmla="*/ 116 h 162"/>
                <a:gd name="T20" fmla="*/ 155 w 161"/>
                <a:gd name="T21" fmla="*/ 142 h 162"/>
                <a:gd name="T22" fmla="*/ 161 w 161"/>
                <a:gd name="T23" fmla="*/ 160 h 162"/>
                <a:gd name="T24" fmla="*/ 161 w 161"/>
                <a:gd name="T25" fmla="*/ 166 h 162"/>
                <a:gd name="T26" fmla="*/ 96 w 161"/>
                <a:gd name="T27" fmla="*/ 104 h 162"/>
                <a:gd name="T28" fmla="*/ 30 w 161"/>
                <a:gd name="T29" fmla="*/ 56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2 h 60"/>
                <a:gd name="T4" fmla="*/ 41 w 59"/>
                <a:gd name="T5" fmla="*/ 38 h 60"/>
                <a:gd name="T6" fmla="*/ 47 w 59"/>
                <a:gd name="T7" fmla="*/ 44 h 60"/>
                <a:gd name="T8" fmla="*/ 53 w 59"/>
                <a:gd name="T9" fmla="*/ 56 h 60"/>
                <a:gd name="T10" fmla="*/ 53 w 59"/>
                <a:gd name="T11" fmla="*/ 62 h 60"/>
                <a:gd name="T12" fmla="*/ 47 w 59"/>
                <a:gd name="T13" fmla="*/ 56 h 60"/>
                <a:gd name="T14" fmla="*/ 35 w 59"/>
                <a:gd name="T15" fmla="*/ 50 h 60"/>
                <a:gd name="T16" fmla="*/ 23 w 59"/>
                <a:gd name="T17" fmla="*/ 38 h 60"/>
                <a:gd name="T18" fmla="*/ 17 w 59"/>
                <a:gd name="T19" fmla="*/ 32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8 h 204"/>
                <a:gd name="T2" fmla="*/ 245 w 245"/>
                <a:gd name="T3" fmla="*/ 44 h 204"/>
                <a:gd name="T4" fmla="*/ 209 w 245"/>
                <a:gd name="T5" fmla="*/ 86 h 204"/>
                <a:gd name="T6" fmla="*/ 143 w 245"/>
                <a:gd name="T7" fmla="*/ 136 h 204"/>
                <a:gd name="T8" fmla="*/ 167 w 245"/>
                <a:gd name="T9" fmla="*/ 160 h 204"/>
                <a:gd name="T10" fmla="*/ 179 w 245"/>
                <a:gd name="T11" fmla="*/ 210 h 204"/>
                <a:gd name="T12" fmla="*/ 77 w 245"/>
                <a:gd name="T13" fmla="*/ 136 h 204"/>
                <a:gd name="T14" fmla="*/ 47 w 245"/>
                <a:gd name="T15" fmla="*/ 86 h 204"/>
                <a:gd name="T16" fmla="*/ 89 w 245"/>
                <a:gd name="T17" fmla="*/ 68 h 204"/>
                <a:gd name="T18" fmla="*/ 59 w 245"/>
                <a:gd name="T19" fmla="*/ 38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8 h 204"/>
                <a:gd name="T50" fmla="*/ 233 w 245"/>
                <a:gd name="T51" fmla="*/ 38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453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zh-TW" noProof="0"/>
              <a:t>Click to edit Master title style</a:t>
            </a:r>
          </a:p>
        </p:txBody>
      </p:sp>
      <p:sp>
        <p:nvSpPr>
          <p:cNvPr id="6453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altLang="zh-TW" noProof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新細明體" pitchFamily="18" charset="-120"/>
              <a:cs typeface="Arial" charset="0"/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CC9003-D475-4897-9630-464BC787B366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新細明體" pitchFamily="18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69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新細明體" pitchFamily="18" charset="-120"/>
              <a:cs typeface="Arial" charset="0"/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新細明體" pitchFamily="18" charset="-120"/>
              <a:cs typeface="Arial" charset="0"/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EAAD17-D14E-4AA6-9109-0202121F2F4A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618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新細明體" pitchFamily="18" charset="-120"/>
              <a:cs typeface="Arial" charset="0"/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新細明體" pitchFamily="18" charset="-120"/>
              <a:cs typeface="Arial" charset="0"/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BE6852-311E-41EB-BF50-98B51520231A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257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新細明體" pitchFamily="18" charset="-120"/>
              <a:cs typeface="Arial" charset="0"/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新細明體" pitchFamily="18" charset="-120"/>
              <a:cs typeface="Arial" charset="0"/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6AD457-52C9-48C2-A28D-9F5FF7EAF269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459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新細明體" pitchFamily="18" charset="-120"/>
              <a:cs typeface="Arial" charset="0"/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新細明體" pitchFamily="18" charset="-120"/>
              <a:cs typeface="Arial" charset="0"/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7BAE7B-4C5B-4DBE-8A4D-A1564D45409C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480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新細明體" pitchFamily="18" charset="-120"/>
              <a:cs typeface="Arial" charset="0"/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新細明體" pitchFamily="18" charset="-120"/>
              <a:cs typeface="Arial" charset="0"/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6310F1-6304-4EFA-97D0-D71DFAC8DCBB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682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新細明體" pitchFamily="18" charset="-120"/>
              <a:cs typeface="Arial" charset="0"/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新細明體" pitchFamily="18" charset="-120"/>
              <a:cs typeface="Arial" charset="0"/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41B383-22E5-4AE3-AE51-7E4F07541B8A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318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新細明體" pitchFamily="18" charset="-120"/>
              <a:cs typeface="Arial" charset="0"/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新細明體" pitchFamily="18" charset="-120"/>
              <a:cs typeface="Arial" charset="0"/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FB3985-D964-4190-BF05-154357195429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95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84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新細明體" pitchFamily="18" charset="-120"/>
              <a:cs typeface="Arial" charset="0"/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新細明體" pitchFamily="18" charset="-120"/>
              <a:cs typeface="Arial" charset="0"/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894058-9FBA-4DE2-8FB4-AD294602B9D2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222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新細明體" pitchFamily="18" charset="-120"/>
              <a:cs typeface="Arial" charset="0"/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新細明體" pitchFamily="18" charset="-120"/>
              <a:cs typeface="Arial" charset="0"/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3E0D39-7E53-41AC-90C8-56E81ECF82FE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01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新細明體" pitchFamily="18" charset="-120"/>
              <a:cs typeface="Arial" charset="0"/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新細明體" pitchFamily="18" charset="-120"/>
              <a:cs typeface="Arial" charset="0"/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1F181F-CCD6-4FF7-95E3-A415DF23C559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477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9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0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1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9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1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5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69B99-1108-455D-B3B6-AA29F1CC0F27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5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505 w 6027"/>
                <a:gd name="T1" fmla="*/ 678 h 2296"/>
                <a:gd name="T2" fmla="*/ 0 w 6027"/>
                <a:gd name="T3" fmla="*/ 678 h 2296"/>
                <a:gd name="T4" fmla="*/ 0 w 6027"/>
                <a:gd name="T5" fmla="*/ 0 h 2296"/>
                <a:gd name="T6" fmla="*/ 5505 w 6027"/>
                <a:gd name="T7" fmla="*/ 0 h 2296"/>
                <a:gd name="T8" fmla="*/ 5505 w 6027"/>
                <a:gd name="T9" fmla="*/ 678 h 2296"/>
                <a:gd name="T10" fmla="*/ 5505 w 6027"/>
                <a:gd name="T11" fmla="*/ 67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49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1458681169 w 5748"/>
              <a:gd name="T1" fmla="*/ 1510618537 h 246"/>
              <a:gd name="T2" fmla="*/ 0 w 5748"/>
              <a:gd name="T3" fmla="*/ 1510618537 h 246"/>
              <a:gd name="T4" fmla="*/ 0 w 5748"/>
              <a:gd name="T5" fmla="*/ 0 h 246"/>
              <a:gd name="T6" fmla="*/ 1458681169 w 5748"/>
              <a:gd name="T7" fmla="*/ 0 h 246"/>
              <a:gd name="T8" fmla="*/ 1458681169 w 5748"/>
              <a:gd name="T9" fmla="*/ 1510618537 h 246"/>
              <a:gd name="T10" fmla="*/ 1458681169 w 5748"/>
              <a:gd name="T11" fmla="*/ 151061853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6349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2 h 353"/>
                  <a:gd name="T4" fmla="*/ 24 w 186"/>
                  <a:gd name="T5" fmla="*/ 38 h 353"/>
                  <a:gd name="T6" fmla="*/ 18 w 186"/>
                  <a:gd name="T7" fmla="*/ 83 h 353"/>
                  <a:gd name="T8" fmla="*/ 42 w 186"/>
                  <a:gd name="T9" fmla="*/ 143 h 353"/>
                  <a:gd name="T10" fmla="*/ 48 w 186"/>
                  <a:gd name="T11" fmla="*/ 203 h 353"/>
                  <a:gd name="T12" fmla="*/ 0 w 186"/>
                  <a:gd name="T13" fmla="*/ 442 h 353"/>
                  <a:gd name="T14" fmla="*/ 54 w 186"/>
                  <a:gd name="T15" fmla="*/ 292 h 353"/>
                  <a:gd name="T16" fmla="*/ 84 w 186"/>
                  <a:gd name="T17" fmla="*/ 271 h 353"/>
                  <a:gd name="T18" fmla="*/ 126 w 186"/>
                  <a:gd name="T19" fmla="*/ 158 h 353"/>
                  <a:gd name="T20" fmla="*/ 144 w 186"/>
                  <a:gd name="T21" fmla="*/ 150 h 353"/>
                  <a:gd name="T22" fmla="*/ 144 w 186"/>
                  <a:gd name="T23" fmla="*/ 113 h 353"/>
                  <a:gd name="T24" fmla="*/ 186 w 186"/>
                  <a:gd name="T25" fmla="*/ 83 h 353"/>
                  <a:gd name="T26" fmla="*/ 162 w 186"/>
                  <a:gd name="T27" fmla="*/ 75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8 h 66"/>
                  <a:gd name="T8" fmla="*/ 6 w 155"/>
                  <a:gd name="T9" fmla="*/ 22 h 66"/>
                  <a:gd name="T10" fmla="*/ 0 w 155"/>
                  <a:gd name="T11" fmla="*/ 30 h 66"/>
                  <a:gd name="T12" fmla="*/ 78 w 155"/>
                  <a:gd name="T13" fmla="*/ 75 h 66"/>
                  <a:gd name="T14" fmla="*/ 96 w 155"/>
                  <a:gd name="T15" fmla="*/ 53 h 66"/>
                  <a:gd name="T16" fmla="*/ 155 w 155"/>
                  <a:gd name="T17" fmla="*/ 83 h 66"/>
                  <a:gd name="T18" fmla="*/ 126 w 155"/>
                  <a:gd name="T19" fmla="*/ 30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6 h 72"/>
                  <a:gd name="T2" fmla="*/ 0 w 42"/>
                  <a:gd name="T3" fmla="*/ 23 h 72"/>
                  <a:gd name="T4" fmla="*/ 12 w 42"/>
                  <a:gd name="T5" fmla="*/ 8 h 72"/>
                  <a:gd name="T6" fmla="*/ 0 w 42"/>
                  <a:gd name="T7" fmla="*/ 8 h 72"/>
                  <a:gd name="T8" fmla="*/ 12 w 42"/>
                  <a:gd name="T9" fmla="*/ 8 h 72"/>
                  <a:gd name="T10" fmla="*/ 24 w 42"/>
                  <a:gd name="T11" fmla="*/ 8 h 72"/>
                  <a:gd name="T12" fmla="*/ 36 w 42"/>
                  <a:gd name="T13" fmla="*/ 8 h 72"/>
                  <a:gd name="T14" fmla="*/ 42 w 42"/>
                  <a:gd name="T15" fmla="*/ 0 h 72"/>
                  <a:gd name="T16" fmla="*/ 30 w 42"/>
                  <a:gd name="T17" fmla="*/ 23 h 72"/>
                  <a:gd name="T18" fmla="*/ 42 w 42"/>
                  <a:gd name="T19" fmla="*/ 61 h 72"/>
                  <a:gd name="T20" fmla="*/ 12 w 42"/>
                  <a:gd name="T21" fmla="*/ 91 h 72"/>
                  <a:gd name="T22" fmla="*/ 6 w 42"/>
                  <a:gd name="T23" fmla="*/ 46 h 72"/>
                  <a:gd name="T24" fmla="*/ 6 w 42"/>
                  <a:gd name="T25" fmla="*/ 4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350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2 h 287"/>
                <a:gd name="T4" fmla="*/ 66 w 365"/>
                <a:gd name="T5" fmla="*/ 112 h 287"/>
                <a:gd name="T6" fmla="*/ 143 w 365"/>
                <a:gd name="T7" fmla="*/ 186 h 287"/>
                <a:gd name="T8" fmla="*/ 191 w 365"/>
                <a:gd name="T9" fmla="*/ 172 h 287"/>
                <a:gd name="T10" fmla="*/ 341 w 365"/>
                <a:gd name="T11" fmla="*/ 295 h 287"/>
                <a:gd name="T12" fmla="*/ 305 w 365"/>
                <a:gd name="T13" fmla="*/ 178 h 287"/>
                <a:gd name="T14" fmla="*/ 365 w 365"/>
                <a:gd name="T15" fmla="*/ 136 h 287"/>
                <a:gd name="T16" fmla="*/ 359 w 365"/>
                <a:gd name="T17" fmla="*/ 130 h 287"/>
                <a:gd name="T18" fmla="*/ 335 w 365"/>
                <a:gd name="T19" fmla="*/ 118 h 287"/>
                <a:gd name="T20" fmla="*/ 299 w 365"/>
                <a:gd name="T21" fmla="*/ 92 h 287"/>
                <a:gd name="T22" fmla="*/ 257 w 365"/>
                <a:gd name="T23" fmla="*/ 74 h 287"/>
                <a:gd name="T24" fmla="*/ 215 w 365"/>
                <a:gd name="T25" fmla="*/ 56 h 287"/>
                <a:gd name="T26" fmla="*/ 173 w 365"/>
                <a:gd name="T27" fmla="*/ 38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2 h 60"/>
                <a:gd name="T16" fmla="*/ 65 w 71"/>
                <a:gd name="T17" fmla="*/ 44 h 60"/>
                <a:gd name="T18" fmla="*/ 71 w 71"/>
                <a:gd name="T19" fmla="*/ 56 h 60"/>
                <a:gd name="T20" fmla="*/ 71 w 71"/>
                <a:gd name="T21" fmla="*/ 62 h 60"/>
                <a:gd name="T22" fmla="*/ 59 w 71"/>
                <a:gd name="T23" fmla="*/ 56 h 60"/>
                <a:gd name="T24" fmla="*/ 47 w 71"/>
                <a:gd name="T25" fmla="*/ 44 h 60"/>
                <a:gd name="T26" fmla="*/ 23 w 71"/>
                <a:gd name="T27" fmla="*/ 32 h 60"/>
                <a:gd name="T28" fmla="*/ 23 w 71"/>
                <a:gd name="T29" fmla="*/ 38 h 60"/>
                <a:gd name="T30" fmla="*/ 18 w 71"/>
                <a:gd name="T31" fmla="*/ 44 h 60"/>
                <a:gd name="T32" fmla="*/ 12 w 71"/>
                <a:gd name="T33" fmla="*/ 50 h 60"/>
                <a:gd name="T34" fmla="*/ 6 w 71"/>
                <a:gd name="T35" fmla="*/ 50 h 60"/>
                <a:gd name="T36" fmla="*/ 6 w 71"/>
                <a:gd name="T37" fmla="*/ 50 h 60"/>
                <a:gd name="T38" fmla="*/ 6 w 71"/>
                <a:gd name="T39" fmla="*/ 38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6 h 162"/>
                <a:gd name="T10" fmla="*/ 96 w 161"/>
                <a:gd name="T11" fmla="*/ 62 h 162"/>
                <a:gd name="T12" fmla="*/ 102 w 161"/>
                <a:gd name="T13" fmla="*/ 74 h 162"/>
                <a:gd name="T14" fmla="*/ 108 w 161"/>
                <a:gd name="T15" fmla="*/ 86 h 162"/>
                <a:gd name="T16" fmla="*/ 120 w 161"/>
                <a:gd name="T17" fmla="*/ 98 h 162"/>
                <a:gd name="T18" fmla="*/ 143 w 161"/>
                <a:gd name="T19" fmla="*/ 116 h 162"/>
                <a:gd name="T20" fmla="*/ 155 w 161"/>
                <a:gd name="T21" fmla="*/ 142 h 162"/>
                <a:gd name="T22" fmla="*/ 161 w 161"/>
                <a:gd name="T23" fmla="*/ 160 h 162"/>
                <a:gd name="T24" fmla="*/ 161 w 161"/>
                <a:gd name="T25" fmla="*/ 166 h 162"/>
                <a:gd name="T26" fmla="*/ 96 w 161"/>
                <a:gd name="T27" fmla="*/ 104 h 162"/>
                <a:gd name="T28" fmla="*/ 30 w 161"/>
                <a:gd name="T29" fmla="*/ 56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2 h 60"/>
                <a:gd name="T4" fmla="*/ 41 w 59"/>
                <a:gd name="T5" fmla="*/ 38 h 60"/>
                <a:gd name="T6" fmla="*/ 47 w 59"/>
                <a:gd name="T7" fmla="*/ 44 h 60"/>
                <a:gd name="T8" fmla="*/ 53 w 59"/>
                <a:gd name="T9" fmla="*/ 56 h 60"/>
                <a:gd name="T10" fmla="*/ 53 w 59"/>
                <a:gd name="T11" fmla="*/ 62 h 60"/>
                <a:gd name="T12" fmla="*/ 47 w 59"/>
                <a:gd name="T13" fmla="*/ 56 h 60"/>
                <a:gd name="T14" fmla="*/ 35 w 59"/>
                <a:gd name="T15" fmla="*/ 50 h 60"/>
                <a:gd name="T16" fmla="*/ 23 w 59"/>
                <a:gd name="T17" fmla="*/ 38 h 60"/>
                <a:gd name="T18" fmla="*/ 17 w 59"/>
                <a:gd name="T19" fmla="*/ 32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8 h 204"/>
                <a:gd name="T2" fmla="*/ 245 w 245"/>
                <a:gd name="T3" fmla="*/ 44 h 204"/>
                <a:gd name="T4" fmla="*/ 209 w 245"/>
                <a:gd name="T5" fmla="*/ 86 h 204"/>
                <a:gd name="T6" fmla="*/ 143 w 245"/>
                <a:gd name="T7" fmla="*/ 136 h 204"/>
                <a:gd name="T8" fmla="*/ 167 w 245"/>
                <a:gd name="T9" fmla="*/ 160 h 204"/>
                <a:gd name="T10" fmla="*/ 179 w 245"/>
                <a:gd name="T11" fmla="*/ 210 h 204"/>
                <a:gd name="T12" fmla="*/ 77 w 245"/>
                <a:gd name="T13" fmla="*/ 136 h 204"/>
                <a:gd name="T14" fmla="*/ 47 w 245"/>
                <a:gd name="T15" fmla="*/ 86 h 204"/>
                <a:gd name="T16" fmla="*/ 89 w 245"/>
                <a:gd name="T17" fmla="*/ 68 h 204"/>
                <a:gd name="T18" fmla="*/ 59 w 245"/>
                <a:gd name="T19" fmla="*/ 38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8 h 204"/>
                <a:gd name="T50" fmla="*/ 233 w 245"/>
                <a:gd name="T51" fmla="*/ 38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351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6351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6351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新細明體" pitchFamily="18" charset="-120"/>
              <a:cs typeface="Arial" charset="0"/>
            </a:endParaRPr>
          </a:p>
        </p:txBody>
      </p:sp>
      <p:sp>
        <p:nvSpPr>
          <p:cNvPr id="6351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新細明體" pitchFamily="18" charset="-120"/>
              <a:cs typeface="Arial" charset="0"/>
            </a:endParaRPr>
          </a:p>
        </p:txBody>
      </p:sp>
      <p:sp>
        <p:nvSpPr>
          <p:cNvPr id="6351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ea typeface="新細明體" panose="02020500000000000000" pitchFamily="18" charset="-12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65F41B-1CA1-4F7D-A6CA-2AE39E341668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4456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3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3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3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3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3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0" grpId="0"/>
      <p:bldP spid="635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5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35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5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35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5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35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5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35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5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35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invest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04606" y="210908"/>
            <a:ext cx="431400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勘亭流 Std W9" panose="03000900000000000000" pitchFamily="66" charset="-120"/>
                <a:ea typeface="華康勘亭流 Std W9" panose="03000900000000000000" pitchFamily="66" charset="-120"/>
              </a:rPr>
              <a:t>『</a:t>
            </a:r>
            <a:r>
              <a:rPr lang="zh-TW" altLang="en-US" sz="4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勘亭流 Std W9" panose="03000900000000000000" pitchFamily="66" charset="-120"/>
                <a:ea typeface="華康勘亭流 Std W9" panose="03000900000000000000" pitchFamily="66" charset="-120"/>
              </a:rPr>
              <a:t>明智的投資</a:t>
            </a:r>
            <a:r>
              <a:rPr lang="en-US" sz="4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勘亭流 Std W9" panose="03000900000000000000" pitchFamily="66" charset="-120"/>
                <a:ea typeface="華康勘亭流 Std W9" panose="03000900000000000000" pitchFamily="66" charset="-120"/>
              </a:rPr>
              <a:t>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68862" y="898869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詩篇</a:t>
            </a:r>
            <a:r>
              <a:rPr lang="en-US" altLang="zh-TW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91:14-16)</a:t>
            </a: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7022" y="5501349"/>
            <a:ext cx="2544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陳振鴻 </a:t>
            </a:r>
            <a:r>
              <a:rPr lang="zh-TW" alt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牧師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662" y="6019509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主日信息 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6222" y="6029669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12/16/2018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5429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8000" b="1" dirty="0">
                <a:solidFill>
                  <a:srgbClr val="FFFF00"/>
                </a:solidFill>
                <a:ea typeface="DFKai-SB" pitchFamily="65" charset="-120"/>
              </a:rPr>
              <a:t>明智的投資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495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zh-TW" altLang="zh-CN" dirty="0">
                <a:ea typeface="新細明體" panose="02020500000000000000" pitchFamily="18" charset="-120"/>
              </a:rPr>
              <a:t>	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神說：因為他專心愛我，我就要搭救他；因為他知道我的名我要把他安置在高處。他若求告我，我就應允他；他在急難中，我要與他同在；我要搭救他，使他尊貴。我要使他足享長壽，將我的救恩顯明給他。</a:t>
            </a:r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（詩篇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第</a:t>
            </a:r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九十一篇</a:t>
            </a:r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14-16</a:t>
            </a:r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節）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zh-CN" sz="1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zh-CN" sz="1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221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8000" b="1" dirty="0">
                <a:solidFill>
                  <a:srgbClr val="FFFF00"/>
                </a:solidFill>
                <a:ea typeface="DFKai-SB" pitchFamily="65" charset="-120"/>
              </a:rPr>
              <a:t>明智的投資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809" y="1517374"/>
            <a:ext cx="8229600" cy="4495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zh-TW" altLang="zh-CN" dirty="0">
                <a:ea typeface="新細明體" panose="02020500000000000000" pitchFamily="18" charset="-120"/>
              </a:rPr>
              <a:t>	</a:t>
            </a:r>
            <a:r>
              <a:rPr lang="zh-TW" altLang="en-US" b="1" dirty="0">
                <a:ea typeface="新細明體" panose="02020500000000000000" pitchFamily="18" charset="-120"/>
              </a:rPr>
              <a:t> </a:t>
            </a:r>
            <a:r>
              <a:rPr lang="zh-TW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專心愛</a:t>
            </a:r>
            <a:r>
              <a:rPr lang="zh-CN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神</a:t>
            </a:r>
            <a:endParaRPr lang="zh-TW" altLang="zh-CN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buFontTx/>
              <a:buNone/>
              <a:defRPr/>
            </a:pPr>
            <a:r>
              <a:rPr lang="zh-CN" altLang="en-US" sz="8000" b="1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zh-CN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一</a:t>
            </a:r>
            <a:r>
              <a:rPr lang="en-US" altLang="zh-TW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.</a:t>
            </a:r>
            <a:r>
              <a:rPr lang="zh-TW" alt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知道</a:t>
            </a:r>
            <a:r>
              <a:rPr lang="zh-CN" alt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主</a:t>
            </a:r>
            <a:r>
              <a:rPr lang="zh-TW" alt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的名</a:t>
            </a:r>
          </a:p>
          <a:p>
            <a:pPr eaLnBrk="1" hangingPunct="1">
              <a:buFontTx/>
              <a:buNone/>
              <a:defRPr/>
            </a:pPr>
            <a:r>
              <a:rPr lang="zh-TW" altLang="zh-CN" sz="8000" b="1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zh-CN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二</a:t>
            </a:r>
            <a:r>
              <a:rPr lang="en-US" altLang="zh-TW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.</a:t>
            </a:r>
            <a:r>
              <a:rPr lang="zh-CN" alt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求告至高神</a:t>
            </a:r>
          </a:p>
        </p:txBody>
      </p:sp>
    </p:spTree>
    <p:extLst>
      <p:ext uri="{BB962C8B-B14F-4D97-AF65-F5344CB8AC3E}">
        <p14:creationId xmlns:p14="http://schemas.microsoft.com/office/powerpoint/2010/main" val="2202725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8000" b="1" dirty="0">
                <a:solidFill>
                  <a:srgbClr val="FFFF00"/>
                </a:solidFill>
                <a:ea typeface="DFKai-SB" pitchFamily="65" charset="-120"/>
              </a:rPr>
              <a:t>明智的投資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495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一</a:t>
            </a:r>
            <a: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.</a:t>
            </a: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蒙神搭救  五</a:t>
            </a:r>
            <a: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.</a:t>
            </a: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身份尊貴</a:t>
            </a:r>
            <a:endParaRPr lang="zh-TW" altLang="zh-C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buFontTx/>
              <a:buNone/>
              <a:defRPr/>
            </a:pP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二</a:t>
            </a:r>
            <a: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.</a:t>
            </a: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安置高處  六</a:t>
            </a:r>
            <a: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.</a:t>
            </a: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足享長壽</a:t>
            </a:r>
          </a:p>
          <a:p>
            <a:pPr eaLnBrk="1" hangingPunct="1">
              <a:buFontTx/>
              <a:buNone/>
              <a:defRPr/>
            </a:pP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三</a:t>
            </a:r>
            <a: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.</a:t>
            </a: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應允祈求  七</a:t>
            </a:r>
            <a: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.</a:t>
            </a: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救恩顯明</a:t>
            </a:r>
          </a:p>
          <a:p>
            <a:pPr eaLnBrk="1" hangingPunct="1">
              <a:buFontTx/>
              <a:buNone/>
              <a:defRPr/>
            </a:pP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四</a:t>
            </a:r>
            <a: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.</a:t>
            </a: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神的同在</a:t>
            </a:r>
          </a:p>
        </p:txBody>
      </p:sp>
    </p:spTree>
    <p:extLst>
      <p:ext uri="{BB962C8B-B14F-4D97-AF65-F5344CB8AC3E}">
        <p14:creationId xmlns:p14="http://schemas.microsoft.com/office/powerpoint/2010/main" val="1914477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8000" b="1" dirty="0">
                <a:ea typeface="DFKai-SB" pitchFamily="65" charset="-120"/>
              </a:rPr>
              <a:t>今日金句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2296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zh-TW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若有人愛神，</a:t>
            </a:r>
            <a:endParaRPr lang="zh-TW" altLang="zh-CN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zh-TW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這人乃是神所知道的。</a:t>
            </a:r>
            <a:endParaRPr lang="zh-TW" altLang="zh-CN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（哥林多前書八章</a:t>
            </a:r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3</a:t>
            </a: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節）</a:t>
            </a:r>
            <a:endParaRPr lang="zh-TW" altLang="zh-C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zh-TW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若有人不愛主，</a:t>
            </a:r>
            <a:endParaRPr lang="zh-TW" altLang="zh-CN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zh-TW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這人可詛可咒。主必要來！</a:t>
            </a:r>
            <a:endParaRPr lang="zh-TW" altLang="zh-CN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（哥林多前書十六章</a:t>
            </a:r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22</a:t>
            </a: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節）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zh-CN" altLang="en-US" sz="4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7092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7712</TotalTime>
  <Words>117</Words>
  <Application>Microsoft Macintosh PowerPoint</Application>
  <PresentationFormat>On-screen Show (4:3)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Calibri</vt:lpstr>
      <vt:lpstr>華康黑體 Std W7</vt:lpstr>
      <vt:lpstr>Arial</vt:lpstr>
      <vt:lpstr>DFKai-SB</vt:lpstr>
      <vt:lpstr>Calibri Light</vt:lpstr>
      <vt:lpstr>華康勘亭流 Std W9</vt:lpstr>
      <vt:lpstr>華康黑體 Std W9</vt:lpstr>
      <vt:lpstr>Office Theme</vt:lpstr>
      <vt:lpstr>Mountain Top</vt:lpstr>
      <vt:lpstr>PowerPoint Presentation</vt:lpstr>
      <vt:lpstr>明智的投資</vt:lpstr>
      <vt:lpstr>明智的投資</vt:lpstr>
      <vt:lpstr>明智的投資</vt:lpstr>
      <vt:lpstr>今日金句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Balex</dc:creator>
  <cp:lastModifiedBy>Elan Chen</cp:lastModifiedBy>
  <cp:revision>427</cp:revision>
  <dcterms:created xsi:type="dcterms:W3CDTF">2016-12-29T18:12:43Z</dcterms:created>
  <dcterms:modified xsi:type="dcterms:W3CDTF">2018-12-17T21:53:20Z</dcterms:modified>
</cp:coreProperties>
</file>