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72" r:id="rId1"/>
    <p:sldMasterId id="2147483684" r:id="rId2"/>
  </p:sldMasterIdLst>
  <p:sldIdLst>
    <p:sldId id="313" r:id="rId3"/>
    <p:sldId id="314" r:id="rId4"/>
    <p:sldId id="315" r:id="rId5"/>
    <p:sldId id="316" r:id="rId6"/>
    <p:sldId id="317" r:id="rId7"/>
    <p:sldId id="318" r:id="rId8"/>
    <p:sldId id="319" r:id="rId9"/>
    <p:sldId id="320" r:id="rId10"/>
    <p:sldId id="321" r:id="rId11"/>
    <p:sldId id="322" r:id="rId12"/>
    <p:sldId id="323" r:id="rId13"/>
    <p:sldId id="324" r:id="rId14"/>
    <p:sldId id="325" r:id="rId15"/>
    <p:sldId id="326" r:id="rId16"/>
    <p:sldId id="327" r:id="rId17"/>
    <p:sldId id="328" r:id="rId18"/>
    <p:sldId id="329" r:id="rId19"/>
    <p:sldId id="330" r:id="rId20"/>
    <p:sldId id="331" r:id="rId21"/>
    <p:sldId id="332" r:id="rId22"/>
    <p:sldId id="333" r:id="rId23"/>
    <p:sldId id="334" r:id="rId24"/>
    <p:sldId id="335" r:id="rId25"/>
    <p:sldId id="336" r:id="rId26"/>
    <p:sldId id="337" r:id="rId27"/>
    <p:sldId id="338" r:id="rId28"/>
    <p:sldId id="339" r:id="rId29"/>
    <p:sldId id="340" r:id="rId30"/>
    <p:sldId id="341" r:id="rId31"/>
    <p:sldId id="342" r:id="rId32"/>
    <p:sldId id="343" r:id="rId33"/>
    <p:sldId id="344" r:id="rId34"/>
    <p:sldId id="345" r:id="rId35"/>
    <p:sldId id="346" r:id="rId36"/>
    <p:sldId id="347" r:id="rId37"/>
    <p:sldId id="348" r:id="rId38"/>
    <p:sldId id="349" r:id="rId39"/>
    <p:sldId id="350" r:id="rId40"/>
    <p:sldId id="351" r:id="rId41"/>
    <p:sldId id="352" r:id="rId42"/>
    <p:sldId id="353" r:id="rId43"/>
    <p:sldId id="354" r:id="rId44"/>
  </p:sldIdLst>
  <p:sldSz cx="9144000" cy="6858000" type="screen4x3"/>
  <p:notesSz cx="6858000" cy="9144000"/>
  <p:embeddedFontLst>
    <p:embeddedFont>
      <p:font typeface="Script MT Bold" panose="03040602040607080904" pitchFamily="66" charset="0"/>
      <p:bold r:id="rId45"/>
    </p:embeddedFont>
    <p:embeddedFont>
      <p:font typeface="王漢宗中隸書繁" panose="02000500000000000000" pitchFamily="2" charset="-120"/>
      <p:regular r:id="rId46"/>
    </p:embeddedFont>
    <p:embeddedFont>
      <p:font typeface="Calibri" panose="020F0502020204030204" pitchFamily="34" charset="0"/>
      <p:regular r:id="rId47"/>
      <p:bold r:id="rId48"/>
      <p:italic r:id="rId49"/>
      <p:boldItalic r:id="rId50"/>
    </p:embeddedFont>
    <p:embeddedFont>
      <p:font typeface="王漢宗空疊圓繁" panose="02000500000000000000" pitchFamily="2" charset="-120"/>
      <p:regular r:id="rId51"/>
    </p:embeddedFont>
    <p:embeddedFont>
      <p:font typeface="Calibri Light" panose="020F0302020204030204" pitchFamily="34" charset="0"/>
      <p:regular r:id="rId52"/>
      <p:italic r:id="rId53"/>
    </p:embeddedFont>
    <p:embeddedFont>
      <p:font typeface="Goudita Sans SF" panose="020B7200000000000000" pitchFamily="34" charset="0"/>
      <p:italic r:id="rId54"/>
      <p:boldItalic r:id="rId55"/>
    </p:embeddedFont>
    <p:embeddedFont>
      <p:font typeface="Monotype Corsiva" panose="03010101010201010101" pitchFamily="66" charset="0"/>
      <p:italic r:id="rId56"/>
    </p:embeddedFont>
    <p:embeddedFont>
      <p:font typeface="王漢宗粗黑體一實陰" panose="02020600000000000000" pitchFamily="18" charset="-120"/>
      <p:regular r:id="rId5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40032"/>
    <a:srgbClr val="660033"/>
    <a:srgbClr val="3E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>
        <p:scale>
          <a:sx n="56" d="100"/>
          <a:sy n="56" d="100"/>
        </p:scale>
        <p:origin x="1128" y="-17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834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font" Target="fonts/font3.fntdata"/><Relationship Id="rId50" Type="http://schemas.openxmlformats.org/officeDocument/2006/relationships/font" Target="fonts/font6.fntdata"/><Relationship Id="rId55" Type="http://schemas.openxmlformats.org/officeDocument/2006/relationships/font" Target="fonts/font11.fntdata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font" Target="fonts/font1.fntdata"/><Relationship Id="rId53" Type="http://schemas.openxmlformats.org/officeDocument/2006/relationships/font" Target="fonts/font9.fntdata"/><Relationship Id="rId58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font" Target="fonts/font5.fntdata"/><Relationship Id="rId57" Type="http://schemas.openxmlformats.org/officeDocument/2006/relationships/font" Target="fonts/font13.fntdata"/><Relationship Id="rId61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font" Target="fonts/font8.fntdata"/><Relationship Id="rId60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font" Target="fonts/font4.fntdata"/><Relationship Id="rId56" Type="http://schemas.openxmlformats.org/officeDocument/2006/relationships/font" Target="fonts/font12.fntdata"/><Relationship Id="rId8" Type="http://schemas.openxmlformats.org/officeDocument/2006/relationships/slide" Target="slides/slide6.xml"/><Relationship Id="rId51" Type="http://schemas.openxmlformats.org/officeDocument/2006/relationships/font" Target="fonts/font7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font" Target="fonts/font2.fntdata"/><Relationship Id="rId5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23216B-84DC-42DA-B6E5-07EB99A4A9C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12/18/2018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7DB72B-45B3-4707-B1E9-1B538CAEB0A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22005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23216B-84DC-42DA-B6E5-07EB99A4A9C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12/18/2018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7DB72B-45B3-4707-B1E9-1B538CAEB0A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99222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23216B-84DC-42DA-B6E5-07EB99A4A9C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12/18/2018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7DB72B-45B3-4707-B1E9-1B538CAEB0A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76580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FDF70F-DD1C-456D-8FAB-A2237BD7B58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12/20/2018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9154B5-08CB-49DD-AAF3-3917A869E8F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67348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FDF70F-DD1C-456D-8FAB-A2237BD7B58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12/20/2018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9154B5-08CB-49DD-AAF3-3917A869E8F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80326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FDF70F-DD1C-456D-8FAB-A2237BD7B58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12/20/2018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9154B5-08CB-49DD-AAF3-3917A869E8F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79044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FDF70F-DD1C-456D-8FAB-A2237BD7B58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12/20/2018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9154B5-08CB-49DD-AAF3-3917A869E8F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1113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FDF70F-DD1C-456D-8FAB-A2237BD7B58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12/20/2018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9154B5-08CB-49DD-AAF3-3917A869E8F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27473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FDF70F-DD1C-456D-8FAB-A2237BD7B58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12/20/2018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9154B5-08CB-49DD-AAF3-3917A869E8F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505191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FDF70F-DD1C-456D-8FAB-A2237BD7B58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12/20/2018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9154B5-08CB-49DD-AAF3-3917A869E8F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030798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FDF70F-DD1C-456D-8FAB-A2237BD7B58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12/20/2018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9154B5-08CB-49DD-AAF3-3917A869E8F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94884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23216B-84DC-42DA-B6E5-07EB99A4A9C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12/18/2018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7DB72B-45B3-4707-B1E9-1B538CAEB0A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424432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FDF70F-DD1C-456D-8FAB-A2237BD7B58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12/20/2018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9154B5-08CB-49DD-AAF3-3917A869E8F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618657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FDF70F-DD1C-456D-8FAB-A2237BD7B58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12/20/2018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9154B5-08CB-49DD-AAF3-3917A869E8F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984183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FDF70F-DD1C-456D-8FAB-A2237BD7B58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12/20/2018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9154B5-08CB-49DD-AAF3-3917A869E8F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27221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23216B-84DC-42DA-B6E5-07EB99A4A9C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12/18/2018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7DB72B-45B3-4707-B1E9-1B538CAEB0A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56308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23216B-84DC-42DA-B6E5-07EB99A4A9C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12/18/2018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7DB72B-45B3-4707-B1E9-1B538CAEB0A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82409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23216B-84DC-42DA-B6E5-07EB99A4A9C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12/18/2018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7DB72B-45B3-4707-B1E9-1B538CAEB0A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14916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23216B-84DC-42DA-B6E5-07EB99A4A9C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12/18/2018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7DB72B-45B3-4707-B1E9-1B538CAEB0A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62249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23216B-84DC-42DA-B6E5-07EB99A4A9C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12/18/2018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7DB72B-45B3-4707-B1E9-1B538CAEB0A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66409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23216B-84DC-42DA-B6E5-07EB99A4A9C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12/18/2018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7DB72B-45B3-4707-B1E9-1B538CAEB0A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02129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23216B-84DC-42DA-B6E5-07EB99A4A9C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12/18/2018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7DB72B-45B3-4707-B1E9-1B538CAEB0A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62422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23216B-84DC-42DA-B6E5-07EB99A4A9C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12/18/2018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7DB72B-45B3-4707-B1E9-1B538CAEB0A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75570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FDF70F-DD1C-456D-8FAB-A2237BD7B58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12/20/2018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9154B5-08CB-49DD-AAF3-3917A869E8F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09037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8.xml"/><Relationship Id="rId6" Type="http://schemas.microsoft.com/office/2007/relationships/hdphoto" Target="../media/hdphoto3.wdp"/><Relationship Id="rId5" Type="http://schemas.openxmlformats.org/officeDocument/2006/relationships/image" Target="../media/image42.png"/><Relationship Id="rId4" Type="http://schemas.microsoft.com/office/2007/relationships/hdphoto" Target="../media/hdphoto2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54.gif"/><Relationship Id="rId3" Type="http://schemas.openxmlformats.org/officeDocument/2006/relationships/image" Target="../media/image47.jpeg"/><Relationship Id="rId7" Type="http://schemas.openxmlformats.org/officeDocument/2006/relationships/image" Target="../media/image51.png"/><Relationship Id="rId12" Type="http://schemas.microsoft.com/office/2007/relationships/hdphoto" Target="../media/hdphoto6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0.jpeg"/><Relationship Id="rId11" Type="http://schemas.openxmlformats.org/officeDocument/2006/relationships/image" Target="../media/image53.png"/><Relationship Id="rId5" Type="http://schemas.openxmlformats.org/officeDocument/2006/relationships/image" Target="../media/image49.png"/><Relationship Id="rId10" Type="http://schemas.microsoft.com/office/2007/relationships/hdphoto" Target="../media/hdphoto5.wdp"/><Relationship Id="rId4" Type="http://schemas.openxmlformats.org/officeDocument/2006/relationships/image" Target="../media/image48.jpeg"/><Relationship Id="rId9" Type="http://schemas.openxmlformats.org/officeDocument/2006/relationships/image" Target="../media/image5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8.xml"/><Relationship Id="rId5" Type="http://schemas.microsoft.com/office/2007/relationships/hdphoto" Target="../media/hdphoto7.wdp"/><Relationship Id="rId4" Type="http://schemas.openxmlformats.org/officeDocument/2006/relationships/image" Target="../media/image5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8.xml"/><Relationship Id="rId6" Type="http://schemas.microsoft.com/office/2007/relationships/hdphoto" Target="../media/hdphoto8.wdp"/><Relationship Id="rId5" Type="http://schemas.openxmlformats.org/officeDocument/2006/relationships/image" Target="../media/image59.png"/><Relationship Id="rId4" Type="http://schemas.openxmlformats.org/officeDocument/2006/relationships/image" Target="../media/image5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7" Type="http://schemas.openxmlformats.org/officeDocument/2006/relationships/image" Target="../media/image63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2.jpeg"/><Relationship Id="rId5" Type="http://schemas.microsoft.com/office/2007/relationships/hdphoto" Target="../media/hdphoto9.wdp"/><Relationship Id="rId4" Type="http://schemas.openxmlformats.org/officeDocument/2006/relationships/image" Target="../media/image61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6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8.xml"/><Relationship Id="rId5" Type="http://schemas.microsoft.com/office/2007/relationships/hdphoto" Target="../media/hdphoto10.wdp"/><Relationship Id="rId4" Type="http://schemas.openxmlformats.org/officeDocument/2006/relationships/image" Target="../media/image7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8.xml"/><Relationship Id="rId5" Type="http://schemas.microsoft.com/office/2007/relationships/hdphoto" Target="../media/hdphoto11.wdp"/><Relationship Id="rId4" Type="http://schemas.openxmlformats.org/officeDocument/2006/relationships/image" Target="../media/image75.png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7" Type="http://schemas.microsoft.com/office/2007/relationships/hdphoto" Target="../media/hdphoto14.wdp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8.png"/><Relationship Id="rId5" Type="http://schemas.microsoft.com/office/2007/relationships/hdphoto" Target="../media/hdphoto13.wdp"/><Relationship Id="rId4" Type="http://schemas.openxmlformats.org/officeDocument/2006/relationships/image" Target="../media/image7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81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83.png"/><Relationship Id="rId4" Type="http://schemas.openxmlformats.org/officeDocument/2006/relationships/image" Target="../media/image82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8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1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83.png"/><Relationship Id="rId4" Type="http://schemas.openxmlformats.org/officeDocument/2006/relationships/image" Target="../media/image85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18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8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18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18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8.xml"/><Relationship Id="rId6" Type="http://schemas.microsoft.com/office/2007/relationships/hdphoto" Target="../media/hdphoto1.wdp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elated image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11" b="4180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77952" y="5943600"/>
            <a:ext cx="20313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主日信息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華康黑體 Std W9" panose="020B0900000000000000" pitchFamily="34" charset="-120"/>
              <a:ea typeface="華康黑體 Std W9" panose="020B0900000000000000" pitchFamily="34" charset="-120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266688" y="5943600"/>
            <a:ext cx="26981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12/23/2018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華康黑體 Std W9" panose="020B0900000000000000" pitchFamily="34" charset="-120"/>
              <a:ea typeface="華康黑體 Std W9" panose="020B0900000000000000" pitchFamily="34" charset="-120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091696" y="1640441"/>
            <a:ext cx="357020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勘亭流 Std W9" panose="03000900000000000000" pitchFamily="66" charset="-120"/>
                <a:ea typeface="華康勘亭流 Std W9" panose="03000900000000000000" pitchFamily="66" charset="-120"/>
                <a:cs typeface="+mn-cs"/>
              </a:rPr>
              <a:t>『</a:t>
            </a:r>
            <a:r>
              <a:rPr kumimoji="0" lang="zh-TW" alt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勘亭流 Std W9" panose="03000900000000000000" pitchFamily="66" charset="-120"/>
                <a:ea typeface="華康勘亭流 Std W9" panose="03000900000000000000" pitchFamily="66" charset="-120"/>
                <a:cs typeface="+mn-cs"/>
              </a:rPr>
              <a:t>聖誕與我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勘亭流 Std W9" panose="03000900000000000000" pitchFamily="66" charset="-120"/>
                <a:ea typeface="華康勘亭流 Std W9" panose="03000900000000000000" pitchFamily="66" charset="-120"/>
                <a:cs typeface="+mn-cs"/>
              </a:rPr>
              <a:t>』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華康勘亭流 Std W9" panose="03000900000000000000" pitchFamily="66" charset="-120"/>
              <a:ea typeface="華康勘亭流 Std W9" panose="03000900000000000000" pitchFamily="66" charset="-120"/>
              <a:cs typeface="+mn-cs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3704844" y="2305423"/>
            <a:ext cx="23439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(</a:t>
            </a:r>
            <a:r>
              <a:rPr kumimoji="0" lang="zh-TW" alt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太</a:t>
            </a:r>
            <a:r>
              <a:rPr kumimoji="0" lang="en-US" altLang="zh-TW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2:1-12)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華康黑體 Std W9" panose="020B0900000000000000" pitchFamily="34" charset="-120"/>
              <a:ea typeface="華康黑體 Std W9" panose="020B0900000000000000" pitchFamily="34" charset="-120"/>
              <a:cs typeface="+mn-cs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6343632" y="5388941"/>
            <a:ext cx="25442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薛忠勇 </a:t>
            </a:r>
            <a:r>
              <a:rPr kumimoji="0" lang="zh-TW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弟兄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華康黑體 Std W9" panose="020B0900000000000000" pitchFamily="34" charset="-120"/>
              <a:ea typeface="華康黑體 Std W9" panose="020B0900000000000000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70402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presnstuam.scoilnet.ie/blog/wp-content/blogs.dir/136/files/halloween/12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://www.internationalvillagemall.ca/images/pictures/large/news/halloween_decoration_ivm_201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39546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123"/>
            <a:ext cx="9144000" cy="6868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Related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970" y="2157132"/>
            <a:ext cx="4459456" cy="44594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18012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0"/>
                <a:lumOff val="100000"/>
              </a:schemeClr>
            </a:gs>
            <a:gs pos="35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838" y="541107"/>
            <a:ext cx="8897420" cy="593161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895519" y="832209"/>
            <a:ext cx="1107996" cy="1631216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6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王漢宗粗黑體一實陰" panose="02020600000000000000" pitchFamily="18" charset="-120"/>
                <a:ea typeface="王漢宗粗黑體一實陰" panose="02020600000000000000" pitchFamily="18" charset="-120"/>
                <a:cs typeface="+mn-cs"/>
              </a:rPr>
              <a:t>道德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王漢宗粗黑體一實陰" panose="02020600000000000000" pitchFamily="18" charset="-120"/>
              <a:ea typeface="王漢宗粗黑體一實陰" panose="02020600000000000000" pitchFamily="18" charset="-120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624930" y="3852810"/>
            <a:ext cx="1107996" cy="1631216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6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王漢宗中隸書繁" panose="02000500000000000000" pitchFamily="2" charset="-120"/>
                <a:ea typeface="王漢宗中隸書繁" panose="02000500000000000000" pitchFamily="2" charset="-120"/>
                <a:cs typeface="+mn-cs"/>
              </a:rPr>
              <a:t>罪疚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王漢宗中隸書繁" panose="02000500000000000000" pitchFamily="2" charset="-120"/>
              <a:ea typeface="王漢宗中隸書繁" panose="02000500000000000000" pitchFamily="2" charset="-120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143847" y="3799726"/>
            <a:ext cx="1107996" cy="1631216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6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王漢宗中隸書繁" panose="02000500000000000000" pitchFamily="2" charset="-120"/>
                <a:ea typeface="王漢宗中隸書繁" panose="02000500000000000000" pitchFamily="2" charset="-120"/>
                <a:cs typeface="+mn-cs"/>
              </a:rPr>
              <a:t>審判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王漢宗中隸書繁" panose="02000500000000000000" pitchFamily="2" charset="-120"/>
              <a:ea typeface="王漢宗中隸書繁" panose="02000500000000000000" pitchFamily="2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354417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9092" y="2734818"/>
            <a:ext cx="6509484" cy="36615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Image result for bible and moralit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589" y="261204"/>
            <a:ext cx="2660589" cy="38008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46" name="Picture 6" descr="Related image"/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0738" y="261204"/>
            <a:ext cx="3320806" cy="2833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5016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243" y="426079"/>
            <a:ext cx="8341681" cy="5748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Image result for santa claus 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95639">
            <a:off x="1615759" y="1146670"/>
            <a:ext cx="1585966" cy="121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Image result for christianity offensiv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359" y="739980"/>
            <a:ext cx="8498543" cy="4692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866123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 descr="Agenda, Calendar, 2019, Schedule, Plan, Appointmen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672" y="1107547"/>
            <a:ext cx="8749088" cy="4857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Related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194" y="663491"/>
            <a:ext cx="8896534" cy="54491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 rot="19992625" flipH="1">
            <a:off x="2321170" y="1287695"/>
            <a:ext cx="30773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華康龍門石碑 Std W9" panose="03000900000000000000" pitchFamily="66" charset="-120"/>
                <a:ea typeface="華康龍門石碑 Std W9" panose="03000900000000000000" pitchFamily="66" charset="-120"/>
                <a:cs typeface="+mn-cs"/>
              </a:rPr>
              <a:t>愚人節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華康龍門石碑 Std W9" panose="03000900000000000000" pitchFamily="66" charset="-120"/>
              <a:ea typeface="華康龍門石碑 Std W9" panose="03000900000000000000" pitchFamily="66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0765988"/>
      </p:ext>
    </p:extLst>
  </p:cSld>
  <p:clrMapOvr>
    <a:masterClrMapping/>
  </p:clrMapOvr>
  <p:transition spd="slow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81372" cy="623674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6236749"/>
            <a:ext cx="9144000" cy="621251"/>
          </a:xfrm>
          <a:prstGeom prst="rect">
            <a:avLst/>
          </a:prstGeom>
          <a:solidFill>
            <a:srgbClr val="3E0000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8" descr="Related image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334" y="931167"/>
            <a:ext cx="4374416" cy="43744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Picture 2" descr="Related image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3654" y="2715443"/>
            <a:ext cx="3960346" cy="326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105084" y="1207338"/>
            <a:ext cx="4132863" cy="15081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華康黑體 Std W12" panose="020B0C00000000000000" pitchFamily="34" charset="-120"/>
                <a:ea typeface="華康黑體 Std W12" panose="020B0C00000000000000" pitchFamily="34" charset="-120"/>
                <a:cs typeface="+mn-cs"/>
              </a:rPr>
              <a:t>聖誕沒有基督</a:t>
            </a:r>
            <a:endParaRPr kumimoji="0" lang="en-US" altLang="zh-TW" sz="4600" b="0" i="0" u="none" strike="noStrike" kern="1200" cap="none" spc="0" normalizeH="0" baseline="0" noProof="0" dirty="0" smtClean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華康黑體 Std W12" panose="020B0C00000000000000" pitchFamily="34" charset="-120"/>
              <a:ea typeface="華康黑體 Std W12" panose="020B0C00000000000000" pitchFamily="34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4600" b="0" i="0" u="none" strike="noStrike" kern="1200" cap="none" spc="-300" normalizeH="0" baseline="0" noProof="0" dirty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華康黑體 Std W12" panose="020B0C00000000000000" pitchFamily="34" charset="-120"/>
                <a:ea typeface="華康黑體 Std W12" panose="020B0C00000000000000" pitchFamily="34" charset="-120"/>
                <a:cs typeface="+mn-cs"/>
              </a:rPr>
              <a:t>= </a:t>
            </a:r>
            <a:r>
              <a:rPr kumimoji="0" lang="zh-TW" altLang="en-US" sz="4600" b="0" i="0" u="none" strike="noStrike" kern="1200" cap="none" spc="-300" normalizeH="0" baseline="0" noProof="0" dirty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華康黑體 Std W12" panose="020B0C00000000000000" pitchFamily="34" charset="-120"/>
                <a:ea typeface="華康黑體 Std W12" panose="020B0C00000000000000" pitchFamily="34" charset="-120"/>
                <a:cs typeface="+mn-cs"/>
              </a:rPr>
              <a:t>「</a:t>
            </a:r>
            <a:r>
              <a:rPr kumimoji="0" lang="zh-TW" altLang="en-US" sz="4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華康黑體 Std W12" panose="020B0C00000000000000" pitchFamily="34" charset="-120"/>
                <a:ea typeface="華康黑體 Std W12" panose="020B0C00000000000000" pitchFamily="34" charset="-120"/>
                <a:cs typeface="+mn-cs"/>
              </a:rPr>
              <a:t>一塌糊塗</a:t>
            </a:r>
            <a:r>
              <a:rPr kumimoji="0" lang="zh-TW" altLang="en-US" sz="4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華康黑體 Std W7" panose="020B0700000000000000" pitchFamily="34" charset="-120"/>
                <a:ea typeface="華康黑體 Std W7" panose="020B0700000000000000" pitchFamily="34" charset="-120"/>
                <a:cs typeface="+mn-cs"/>
              </a:rPr>
              <a:t>」</a:t>
            </a:r>
            <a:endParaRPr kumimoji="0" lang="en-US" sz="46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華康黑體 Std W12" panose="020B0C00000000000000" pitchFamily="34" charset="-120"/>
              <a:ea typeface="華康黑體 Std W12" panose="020B0C00000000000000" pitchFamily="34" charset="-120"/>
              <a:cs typeface="+mn-cs"/>
            </a:endParaRPr>
          </a:p>
        </p:txBody>
      </p:sp>
      <p:sp>
        <p:nvSpPr>
          <p:cNvPr id="6" name="Multiply 5"/>
          <p:cNvSpPr/>
          <p:nvPr/>
        </p:nvSpPr>
        <p:spPr>
          <a:xfrm>
            <a:off x="5400339" y="2973423"/>
            <a:ext cx="3762347" cy="2332159"/>
          </a:xfrm>
          <a:prstGeom prst="mathMultiply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49685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04" name="Picture 16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872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06" name="Picture 18" descr="Related imag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53"/>
          <a:stretch/>
        </p:blipFill>
        <p:spPr bwMode="auto">
          <a:xfrm>
            <a:off x="0" y="404446"/>
            <a:ext cx="9109581" cy="59611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266886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12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Related imag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4"/>
          <a:stretch/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Related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95760"/>
            <a:ext cx="9144000" cy="3935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53856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Image result for grinch movi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060" y="153530"/>
            <a:ext cx="7143750" cy="42386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2" name="Picture 2" descr="Related imag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683" y="153530"/>
            <a:ext cx="3414316" cy="51214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Related imag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7092" y="191239"/>
            <a:ext cx="5064613" cy="38346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5366" name="Picture 6" descr="Image result for it is christmas in the heart that puts christmas in the ai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380" y="191239"/>
            <a:ext cx="4867275" cy="619125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0" descr="Image result for jesus is the reason for the season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03" t="15342" b="12063"/>
          <a:stretch/>
        </p:blipFill>
        <p:spPr bwMode="auto">
          <a:xfrm>
            <a:off x="4570974" y="130031"/>
            <a:ext cx="4378813" cy="38346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4" descr="Related image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609601">
            <a:off x="3498277" y="2717446"/>
            <a:ext cx="2923687" cy="2343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2" descr="Related image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3333" l="5111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89544">
            <a:off x="7832377" y="-113334"/>
            <a:ext cx="1356138" cy="1356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Related image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26955" y="4392156"/>
            <a:ext cx="4572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43585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pattern="hexagon"/>
        <p:sndAc>
          <p:stSnd>
            <p:snd r:embed="rId2" name="chimes.wav"/>
          </p:stSnd>
        </p:sndAc>
      </p:transition>
    </mc:Choice>
    <mc:Fallback>
      <p:transition spd="slow">
        <p:fade/>
        <p:sndAc>
          <p:stSnd>
            <p:snd r:embed="rId2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2" dur="5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" dur="2000"/>
                                        <p:tgtEl>
                                          <p:spTgt spid="15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884160" y="5907723"/>
            <a:ext cx="5010912" cy="2818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Related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7907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81372" cy="623674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6236749"/>
            <a:ext cx="9144000" cy="621251"/>
          </a:xfrm>
          <a:prstGeom prst="rect">
            <a:avLst/>
          </a:prstGeom>
          <a:solidFill>
            <a:srgbClr val="3E0000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37457" y="250371"/>
            <a:ext cx="3382657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640032"/>
                </a:solidFill>
                <a:effectLst/>
                <a:uLnTx/>
                <a:uFillTx/>
                <a:latin typeface="華康雅藝體 Std W6" panose="040B0600000000000000" pitchFamily="82" charset="-120"/>
                <a:ea typeface="華康雅藝體 Std W6" panose="040B0600000000000000" pitchFamily="82" charset="-120"/>
                <a:cs typeface="+mn-cs"/>
              </a:rPr>
              <a:t>二</a:t>
            </a:r>
            <a:r>
              <a:rPr kumimoji="0" lang="en-US" altLang="zh-TW" sz="3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40032"/>
                </a:solidFill>
                <a:effectLst/>
                <a:uLnTx/>
                <a:uFillTx/>
                <a:latin typeface="華康雅藝體 Std W6" panose="040B0600000000000000" pitchFamily="82" charset="-120"/>
                <a:ea typeface="華康雅藝體 Std W6" panose="040B0600000000000000" pitchFamily="82" charset="-120"/>
                <a:cs typeface="+mn-cs"/>
              </a:rPr>
              <a:t>. </a:t>
            </a:r>
            <a:r>
              <a:rPr kumimoji="0" lang="zh-TW" altLang="en-US" sz="3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40032"/>
                </a:solidFill>
                <a:effectLst/>
                <a:uLnTx/>
                <a:uFillTx/>
                <a:latin typeface="華康雅藝體 Std W6" panose="040B0600000000000000" pitchFamily="82" charset="-120"/>
                <a:ea typeface="華康雅藝體 Std W6" panose="040B0600000000000000" pitchFamily="82" charset="-120"/>
                <a:cs typeface="+mn-cs"/>
              </a:rPr>
              <a:t>祭司和文士</a:t>
            </a:r>
            <a:endParaRPr kumimoji="0" lang="en-US" sz="3800" b="0" i="0" u="none" strike="noStrike" kern="1200" cap="none" spc="0" normalizeH="0" baseline="0" noProof="0" dirty="0">
              <a:ln>
                <a:noFill/>
              </a:ln>
              <a:solidFill>
                <a:srgbClr val="640032"/>
              </a:solidFill>
              <a:effectLst/>
              <a:uLnTx/>
              <a:uFillTx/>
              <a:latin typeface="華康雅藝體 Std W6" panose="040B0600000000000000" pitchFamily="82" charset="-120"/>
              <a:ea typeface="華康雅藝體 Std W6" panose="040B0600000000000000" pitchFamily="82" charset="-120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674413" y="250371"/>
            <a:ext cx="42883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= </a:t>
            </a:r>
            <a:r>
              <a:rPr kumimoji="0" lang="zh-TW" alt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不理睬、我行我素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華康黑體 Std W9" panose="020B0900000000000000" pitchFamily="34" charset="-120"/>
              <a:ea typeface="華康黑體 Std W9" panose="020B0900000000000000" pitchFamily="34" charset="-120"/>
              <a:cs typeface="+mn-cs"/>
            </a:endParaRPr>
          </a:p>
        </p:txBody>
      </p:sp>
      <p:pic>
        <p:nvPicPr>
          <p:cNvPr id="16386" name="Picture 2" descr="Related imag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457" y="1147073"/>
            <a:ext cx="5699643" cy="31659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Related image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4708" y="1969898"/>
            <a:ext cx="4009292" cy="4009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028785" y="5095796"/>
            <a:ext cx="4008315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華康雅藝體 Std W6" panose="040B0600000000000000" pitchFamily="82" charset="-120"/>
                <a:ea typeface="華康雅藝體 Std W6" panose="040B0600000000000000" pitchFamily="82" charset="-120"/>
                <a:cs typeface="+mn-cs"/>
              </a:rPr>
              <a:t>以法他 </a:t>
            </a:r>
            <a:r>
              <a:rPr kumimoji="0" lang="en-US" altLang="zh-TW" sz="3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華康雅藝體 Std W6" panose="040B0600000000000000" pitchFamily="82" charset="-120"/>
                <a:ea typeface="華康雅藝體 Std W6" panose="040B0600000000000000" pitchFamily="82" charset="-120"/>
                <a:cs typeface="+mn-cs"/>
              </a:rPr>
              <a:t>= </a:t>
            </a:r>
            <a:r>
              <a:rPr kumimoji="0" lang="zh-TW" altLang="en-US" sz="3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華康雅藝體 Std W6" panose="040B0600000000000000" pitchFamily="82" charset="-120"/>
                <a:ea typeface="華康雅藝體 Std W6" panose="040B0600000000000000" pitchFamily="82" charset="-120"/>
                <a:cs typeface="+mn-cs"/>
              </a:rPr>
              <a:t>伯利恆</a:t>
            </a:r>
            <a:endParaRPr kumimoji="0" lang="en-US" altLang="zh-TW" sz="3800" b="0" i="0" u="none" strike="noStrike" kern="1200" cap="none" spc="0" normalizeH="0" baseline="0" noProof="0" dirty="0" smtClean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華康雅藝體 Std W6" panose="040B0600000000000000" pitchFamily="82" charset="-120"/>
              <a:ea typeface="華康雅藝體 Std W6" panose="040B0600000000000000" pitchFamily="82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3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華康雅藝體 Std W6" panose="040B0600000000000000" pitchFamily="82" charset="-120"/>
                <a:ea typeface="華康雅藝體 Std W6" panose="040B0600000000000000" pitchFamily="82" charset="-120"/>
                <a:cs typeface="+mn-cs"/>
              </a:rPr>
              <a:t>      (</a:t>
            </a:r>
            <a:r>
              <a:rPr kumimoji="0" lang="zh-TW" altLang="en-US" sz="3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華康雅藝體 Std W6" panose="040B0600000000000000" pitchFamily="82" charset="-120"/>
                <a:ea typeface="華康雅藝體 Std W6" panose="040B0600000000000000" pitchFamily="82" charset="-120"/>
                <a:cs typeface="+mn-cs"/>
              </a:rPr>
              <a:t>彌 </a:t>
            </a:r>
            <a:r>
              <a:rPr kumimoji="0" lang="en-US" altLang="zh-TW" sz="3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華康雅藝體 Std W6" panose="040B0600000000000000" pitchFamily="82" charset="-120"/>
                <a:ea typeface="華康雅藝體 Std W6" panose="040B0600000000000000" pitchFamily="82" charset="-120"/>
                <a:cs typeface="+mn-cs"/>
              </a:rPr>
              <a:t>5:2)</a:t>
            </a:r>
            <a:endParaRPr kumimoji="0" lang="en-US" sz="3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華康雅藝體 Std W6" panose="040B0600000000000000" pitchFamily="82" charset="-120"/>
              <a:ea typeface="華康雅藝體 Std W6" panose="040B0600000000000000" pitchFamily="82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65988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81372" cy="623674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6236749"/>
            <a:ext cx="9144000" cy="621251"/>
          </a:xfrm>
          <a:prstGeom prst="rect">
            <a:avLst/>
          </a:prstGeom>
          <a:solidFill>
            <a:srgbClr val="3E0000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338" name="Picture 2" descr="Image result for uninterested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0" t="28417" r="5515" b="13595"/>
          <a:stretch/>
        </p:blipFill>
        <p:spPr bwMode="auto">
          <a:xfrm>
            <a:off x="194223" y="624718"/>
            <a:ext cx="4167555" cy="28118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Image result for unintereste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768" y="4061279"/>
            <a:ext cx="8584466" cy="24860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2" name="Picture 6" descr="Related image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61" b="97266" l="9896" r="89974">
                        <a14:foregroundMark x1="55990" y1="91211" x2="55990" y2="91211"/>
                        <a14:foregroundMark x1="43359" y1="91992" x2="43359" y2="91992"/>
                        <a14:foregroundMark x1="39193" y1="91602" x2="39193" y2="91602"/>
                        <a14:foregroundMark x1="37240" y1="91211" x2="37240" y2="91211"/>
                        <a14:foregroundMark x1="34896" y1="91602" x2="34896" y2="91602"/>
                        <a14:foregroundMark x1="32943" y1="91992" x2="32943" y2="91992"/>
                        <a14:foregroundMark x1="30599" y1="92578" x2="30599" y2="92578"/>
                        <a14:foregroundMark x1="48177" y1="93359" x2="48177" y2="93359"/>
                        <a14:foregroundMark x1="49740" y1="91602" x2="49740" y2="91602"/>
                        <a14:foregroundMark x1="51432" y1="92383" x2="51432" y2="92383"/>
                        <a14:foregroundMark x1="56510" y1="92383" x2="56510" y2="92383"/>
                        <a14:foregroundMark x1="60156" y1="90820" x2="60156" y2="90820"/>
                        <a14:foregroundMark x1="58203" y1="91992" x2="58203" y2="91992"/>
                        <a14:foregroundMark x1="62500" y1="92383" x2="62500" y2="92383"/>
                        <a14:foregroundMark x1="64974" y1="91602" x2="64974" y2="91602"/>
                        <a14:foregroundMark x1="65625" y1="90820" x2="65625" y2="90820"/>
                        <a14:foregroundMark x1="66927" y1="90820" x2="66927" y2="90820"/>
                        <a14:foregroundMark x1="68359" y1="91211" x2="68359" y2="91211"/>
                        <a14:foregroundMark x1="69792" y1="92969" x2="69792" y2="92969"/>
                        <a14:foregroundMark x1="71224" y1="92578" x2="71224" y2="925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512" t="38521" r="15480"/>
          <a:stretch/>
        </p:blipFill>
        <p:spPr bwMode="auto">
          <a:xfrm>
            <a:off x="4556001" y="380293"/>
            <a:ext cx="4492791" cy="2837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675172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81372" cy="623674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6236749"/>
            <a:ext cx="9144000" cy="621251"/>
          </a:xfrm>
          <a:prstGeom prst="rect">
            <a:avLst/>
          </a:prstGeom>
          <a:solidFill>
            <a:srgbClr val="3E0000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2" descr="Image result for spiritual appetit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572" y="798023"/>
            <a:ext cx="4572000" cy="3429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 rot="20940944">
            <a:off x="1670551" y="1150585"/>
            <a:ext cx="140677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>
                  <a:glow rad="101600">
                    <a:prstClr val="white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王漢宗空疊圓繁" panose="02000500000000000000" pitchFamily="2" charset="-120"/>
                <a:ea typeface="王漢宗空疊圓繁" panose="02000500000000000000" pitchFamily="2" charset="-120"/>
                <a:cs typeface="+mn-cs"/>
              </a:rPr>
              <a:t>NO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glow rad="101600">
                  <a:prstClr val="white">
                    <a:alpha val="4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王漢宗空疊圓繁" panose="02000500000000000000" pitchFamily="2" charset="-120"/>
              <a:ea typeface="王漢宗空疊圓繁" panose="02000500000000000000" pitchFamily="2" charset="-120"/>
              <a:cs typeface="+mn-cs"/>
            </a:endParaRPr>
          </a:p>
        </p:txBody>
      </p:sp>
      <p:pic>
        <p:nvPicPr>
          <p:cNvPr id="7" name="Picture 4" descr="Related image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1367" y="2705954"/>
            <a:ext cx="2689654" cy="26896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Image result for worship their work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976" y="354844"/>
            <a:ext cx="8822112" cy="6084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Image result for gordon dahl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624" y="4518186"/>
            <a:ext cx="1778457" cy="22408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712323" y="2376748"/>
            <a:ext cx="3236784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雅藝體 Std W6" panose="040B0600000000000000" pitchFamily="82" charset="-120"/>
                <a:ea typeface="華康雅藝體 Std W6" panose="040B0600000000000000" pitchFamily="82" charset="-120"/>
                <a:cs typeface="+mn-cs"/>
              </a:rPr>
              <a:t>崇拜自己的工作</a:t>
            </a:r>
            <a:endParaRPr kumimoji="0" lang="en-US" sz="3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華康雅藝體 Std W6" panose="040B0600000000000000" pitchFamily="82" charset="-120"/>
              <a:ea typeface="華康雅藝體 Std W6" panose="040B0600000000000000" pitchFamily="82" charset="-120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732994" y="3089178"/>
            <a:ext cx="3236784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雅藝體 Std W6" panose="040B0600000000000000" pitchFamily="82" charset="-120"/>
                <a:ea typeface="華康雅藝體 Std W6" panose="040B0600000000000000" pitchFamily="82" charset="-120"/>
                <a:cs typeface="+mn-cs"/>
              </a:rPr>
              <a:t>拼了命地去娛樂</a:t>
            </a:r>
            <a:endParaRPr kumimoji="0" lang="en-US" sz="3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華康雅藝體 Std W6" panose="040B0600000000000000" pitchFamily="82" charset="-120"/>
              <a:ea typeface="華康雅藝體 Std W6" panose="040B0600000000000000" pitchFamily="82" charset="-120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413750" y="4452611"/>
            <a:ext cx="3236784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glow rad="101600">
                    <a:srgbClr val="4472C4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雅藝體 Std W6" panose="040B0600000000000000" pitchFamily="82" charset="-120"/>
                <a:ea typeface="華康雅藝體 Std W6" panose="040B0600000000000000" pitchFamily="82" charset="-120"/>
                <a:cs typeface="+mn-cs"/>
              </a:rPr>
              <a:t>卻在崇拜中嬉戲</a:t>
            </a:r>
            <a:endParaRPr kumimoji="0" lang="en-US" sz="3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glow rad="101600">
                  <a:srgbClr val="4472C4">
                    <a:satMod val="175000"/>
                    <a:alpha val="4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華康雅藝體 Std W6" panose="040B0600000000000000" pitchFamily="82" charset="-120"/>
              <a:ea typeface="華康雅藝體 Std W6" panose="040B0600000000000000" pitchFamily="82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1848578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" grpId="0"/>
      <p:bldP spid="1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Image result for christmas tree decoration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9144001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992923" y="1389458"/>
            <a:ext cx="2954655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王漢宗空疊圓繁" panose="02000500000000000000" pitchFamily="2" charset="-120"/>
                <a:ea typeface="王漢宗空疊圓繁" panose="02000500000000000000" pitchFamily="2" charset="-120"/>
                <a:cs typeface="+mn-cs"/>
              </a:rPr>
              <a:t>信仰只是生活</a:t>
            </a:r>
            <a:endParaRPr kumimoji="0" lang="en-US" altLang="zh-TW" sz="36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王漢宗空疊圓繁" panose="02000500000000000000" pitchFamily="2" charset="-120"/>
              <a:ea typeface="王漢宗空疊圓繁" panose="02000500000000000000" pitchFamily="2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王漢宗空疊圓繁" panose="02000500000000000000" pitchFamily="2" charset="-120"/>
                <a:ea typeface="王漢宗空疊圓繁" panose="02000500000000000000" pitchFamily="2" charset="-120"/>
                <a:cs typeface="+mn-cs"/>
              </a:rPr>
              <a:t>無聊時刻中的</a:t>
            </a:r>
            <a:endParaRPr kumimoji="0" lang="en-US" altLang="zh-TW" sz="3600" b="0" i="0" u="none" strike="noStrike" kern="120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王漢宗空疊圓繁" panose="02000500000000000000" pitchFamily="2" charset="-120"/>
              <a:ea typeface="王漢宗空疊圓繁" panose="02000500000000000000" pitchFamily="2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王漢宗空疊圓繁" panose="02000500000000000000" pitchFamily="2" charset="-120"/>
                <a:ea typeface="王漢宗空疊圓繁" panose="02000500000000000000" pitchFamily="2" charset="-120"/>
                <a:cs typeface="+mn-cs"/>
              </a:rPr>
              <a:t> </a:t>
            </a:r>
            <a:r>
              <a:rPr kumimoji="0" lang="en-US" altLang="zh-TW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王漢宗空疊圓繁" panose="02000500000000000000" pitchFamily="2" charset="-120"/>
                <a:ea typeface="王漢宗空疊圓繁" panose="02000500000000000000" pitchFamily="2" charset="-120"/>
                <a:cs typeface="+mn-cs"/>
              </a:rPr>
              <a:t>       </a:t>
            </a:r>
            <a:r>
              <a:rPr kumimoji="0" lang="zh-TW" alt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王漢宗空疊圓繁" panose="02000500000000000000" pitchFamily="2" charset="-120"/>
                <a:ea typeface="王漢宗空疊圓繁" panose="02000500000000000000" pitchFamily="2" charset="-120"/>
                <a:cs typeface="+mn-cs"/>
              </a:rPr>
              <a:t>點綴</a:t>
            </a:r>
            <a:endParaRPr kumimoji="0" lang="en-US" altLang="zh-TW" sz="3600" b="0" i="0" u="none" strike="noStrike" kern="120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王漢宗空疊圓繁" panose="02000500000000000000" pitchFamily="2" charset="-120"/>
              <a:ea typeface="王漢宗空疊圓繁" panose="02000500000000000000" pitchFamily="2" charset="-120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185139" y="193428"/>
            <a:ext cx="4108817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重視生活，漠視生命</a:t>
            </a:r>
            <a:endParaRPr kumimoji="0" lang="en-US" sz="3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華康黑體 Std W9" panose="020B0900000000000000" pitchFamily="34" charset="-120"/>
              <a:ea typeface="華康黑體 Std W9" panose="020B0900000000000000" pitchFamily="34" charset="-120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185139" y="773905"/>
            <a:ext cx="4108817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關心今生，不顧永生</a:t>
            </a:r>
            <a:endParaRPr kumimoji="0" lang="en-US" sz="3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華康黑體 Std W9" panose="020B0900000000000000" pitchFamily="34" charset="-120"/>
              <a:ea typeface="華康黑體 Std W9" panose="020B0900000000000000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77988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81372" cy="623674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6236749"/>
            <a:ext cx="9144000" cy="621251"/>
          </a:xfrm>
          <a:prstGeom prst="rect">
            <a:avLst/>
          </a:prstGeom>
          <a:solidFill>
            <a:srgbClr val="3E0000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37457" y="250371"/>
            <a:ext cx="1920719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40032"/>
                </a:solidFill>
                <a:effectLst/>
                <a:uLnTx/>
                <a:uFillTx/>
                <a:latin typeface="華康雅藝體 Std W6" panose="040B0600000000000000" pitchFamily="82" charset="-120"/>
                <a:ea typeface="華康雅藝體 Std W6" panose="040B0600000000000000" pitchFamily="82" charset="-120"/>
                <a:cs typeface="+mn-cs"/>
              </a:rPr>
              <a:t>三</a:t>
            </a:r>
            <a:r>
              <a:rPr kumimoji="0" lang="en-US" altLang="zh-TW" sz="3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40032"/>
                </a:solidFill>
                <a:effectLst/>
                <a:uLnTx/>
                <a:uFillTx/>
                <a:latin typeface="華康雅藝體 Std W6" panose="040B0600000000000000" pitchFamily="82" charset="-120"/>
                <a:ea typeface="華康雅藝體 Std W6" panose="040B0600000000000000" pitchFamily="82" charset="-120"/>
                <a:cs typeface="+mn-cs"/>
              </a:rPr>
              <a:t>. </a:t>
            </a:r>
            <a:r>
              <a:rPr kumimoji="0" lang="zh-TW" altLang="en-US" sz="3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40032"/>
                </a:solidFill>
                <a:effectLst/>
                <a:uLnTx/>
                <a:uFillTx/>
                <a:latin typeface="華康雅藝體 Std W6" panose="040B0600000000000000" pitchFamily="82" charset="-120"/>
                <a:ea typeface="華康雅藝體 Std W6" panose="040B0600000000000000" pitchFamily="82" charset="-120"/>
                <a:cs typeface="+mn-cs"/>
              </a:rPr>
              <a:t>博士</a:t>
            </a:r>
            <a:endParaRPr kumimoji="0" lang="en-US" sz="3800" b="0" i="0" u="none" strike="noStrike" kern="1200" cap="none" spc="0" normalizeH="0" baseline="0" noProof="0" dirty="0">
              <a:ln>
                <a:noFill/>
              </a:ln>
              <a:solidFill>
                <a:srgbClr val="640032"/>
              </a:solidFill>
              <a:effectLst/>
              <a:uLnTx/>
              <a:uFillTx/>
              <a:latin typeface="華康雅藝體 Std W6" panose="040B0600000000000000" pitchFamily="82" charset="-120"/>
              <a:ea typeface="華康雅藝體 Std W6" panose="040B0600000000000000" pitchFamily="82" charset="-120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197303" y="250371"/>
            <a:ext cx="19800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= </a:t>
            </a:r>
            <a:r>
              <a:rPr kumimoji="0" lang="zh-TW" alt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朝拜者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華康黑體 Std W9" panose="020B0900000000000000" pitchFamily="34" charset="-120"/>
              <a:ea typeface="華康黑體 Std W9" panose="020B0900000000000000" pitchFamily="34" charset="-120"/>
              <a:cs typeface="+mn-cs"/>
            </a:endParaRPr>
          </a:p>
        </p:txBody>
      </p:sp>
      <p:pic>
        <p:nvPicPr>
          <p:cNvPr id="20482" name="Picture 2" descr="Image result for three wise men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5" b="1"/>
          <a:stretch/>
        </p:blipFill>
        <p:spPr bwMode="auto">
          <a:xfrm>
            <a:off x="493818" y="1123136"/>
            <a:ext cx="5386998" cy="34604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4" name="Picture 4" descr="Related imag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806" y="1037170"/>
            <a:ext cx="5513021" cy="41347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8" name="Picture 8" descr="Image result for wise men worship boy jesus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83" b="2148"/>
          <a:stretch/>
        </p:blipFill>
        <p:spPr bwMode="auto">
          <a:xfrm>
            <a:off x="4642728" y="719477"/>
            <a:ext cx="4185138" cy="52977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6" name="TextBox 5"/>
          <p:cNvSpPr txBox="1"/>
          <p:nvPr/>
        </p:nvSpPr>
        <p:spPr>
          <a:xfrm>
            <a:off x="689278" y="5174978"/>
            <a:ext cx="3953450" cy="155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3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Casper     </a:t>
            </a:r>
            <a:r>
              <a:rPr kumimoji="0" lang="zh-TW" altLang="en-US" sz="3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加士帕</a:t>
            </a:r>
            <a:r>
              <a:rPr kumimoji="0" lang="en-US" altLang="zh-TW" sz="3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Melchoir</a:t>
            </a:r>
            <a:r>
              <a:rPr kumimoji="0" lang="en-US" sz="3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 </a:t>
            </a:r>
            <a:r>
              <a:rPr kumimoji="0" lang="zh-TW" altLang="en-US" sz="3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梅柯爾</a:t>
            </a:r>
            <a:endParaRPr kumimoji="0" lang="en-US" sz="3400" b="0" i="0" u="none" strike="noStrike" kern="1200" cap="none" spc="0" normalizeH="0" baseline="0" noProof="0" dirty="0" smtClean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華康黑體 Std W9" panose="020B0900000000000000" pitchFamily="34" charset="-120"/>
              <a:ea typeface="華康黑體 Std W9" panose="020B0900000000000000" pitchFamily="34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Balthasar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  </a:t>
            </a:r>
            <a:r>
              <a:rPr kumimoji="0" lang="zh-TW" altLang="en-US" sz="3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伯達撒</a:t>
            </a:r>
            <a:endParaRPr kumimoji="0" lang="en-US" sz="3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華康黑體 Std W9" panose="020B0900000000000000" pitchFamily="34" charset="-120"/>
              <a:ea typeface="華康黑體 Std W9" panose="020B0900000000000000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9667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dir="u"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250"/>
                                        <p:tgtEl>
                                          <p:spTgt spid="20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4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81372" cy="623674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6236749"/>
            <a:ext cx="9144000" cy="621251"/>
          </a:xfrm>
          <a:prstGeom prst="rect">
            <a:avLst/>
          </a:prstGeom>
          <a:solidFill>
            <a:srgbClr val="3E0000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4" descr="Related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589" y="364488"/>
            <a:ext cx="8266821" cy="55077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Related imag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64752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Related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562" y="0"/>
            <a:ext cx="918556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64526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81372" cy="623674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6236749"/>
            <a:ext cx="9144000" cy="621251"/>
          </a:xfrm>
          <a:prstGeom prst="rect">
            <a:avLst/>
          </a:prstGeom>
          <a:solidFill>
            <a:srgbClr val="3E0000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8" descr="Related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1433" y="492369"/>
            <a:ext cx="5134708" cy="51347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Image result for three wise women would have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364" b="95273" l="9443" r="8983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209" y="492370"/>
            <a:ext cx="4916563" cy="6547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27791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flip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8000">
              <a:schemeClr val="tx2">
                <a:lumMod val="20000"/>
                <a:lumOff val="80000"/>
              </a:schemeClr>
            </a:gs>
            <a:gs pos="96000">
              <a:schemeClr val="accent5">
                <a:lumMod val="75000"/>
                <a:shade val="100000"/>
                <a:satMod val="115000"/>
              </a:schemeClr>
            </a:gs>
          </a:gsLst>
          <a:lin ang="20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Image result for wise m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92728"/>
            <a:ext cx="9193103" cy="5347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Image result for wise men worship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96"/>
          <a:stretch/>
        </p:blipFill>
        <p:spPr bwMode="auto">
          <a:xfrm>
            <a:off x="929920" y="112012"/>
            <a:ext cx="4622805" cy="60617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Image result for gifts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574" b="89362" l="1408" r="99296">
                        <a14:foregroundMark x1="19014" y1="62411" x2="19014" y2="62411"/>
                        <a14:foregroundMark x1="16667" y1="58865" x2="16667" y2="58865"/>
                        <a14:foregroundMark x1="16432" y1="52128" x2="16432" y2="52128"/>
                        <a14:foregroundMark x1="14554" y1="50000" x2="14554" y2="50000"/>
                        <a14:foregroundMark x1="54695" y1="43972" x2="54695" y2="43972"/>
                        <a14:foregroundMark x1="85211" y1="42553" x2="85211" y2="42553"/>
                        <a14:foregroundMark x1="79343" y1="40426" x2="79343" y2="40426"/>
                        <a14:foregroundMark x1="78638" y1="35461" x2="78638" y2="35461"/>
                        <a14:foregroundMark x1="87324" y1="44326" x2="87324" y2="44326"/>
                        <a14:foregroundMark x1="85915" y1="36879" x2="85915" y2="36879"/>
                        <a14:foregroundMark x1="90141" y1="55674" x2="90141" y2="55674"/>
                        <a14:foregroundMark x1="78638" y1="43262" x2="78638" y2="43262"/>
                        <a14:foregroundMark x1="81925" y1="41489" x2="81925" y2="41489"/>
                        <a14:foregroundMark x1="39671" y1="39362" x2="39671" y2="39362"/>
                        <a14:foregroundMark x1="43897" y1="43262" x2="43897" y2="43262"/>
                        <a14:foregroundMark x1="31221" y1="60638" x2="31221" y2="60638"/>
                        <a14:foregroundMark x1="37324" y1="62766" x2="37324" y2="62766"/>
                        <a14:foregroundMark x1="24648" y1="51064" x2="24648" y2="51064"/>
                        <a14:foregroundMark x1="21831" y1="50000" x2="21831" y2="50000"/>
                        <a14:foregroundMark x1="19014" y1="58865" x2="19014" y2="58865"/>
                        <a14:foregroundMark x1="14085" y1="65248" x2="14085" y2="65248"/>
                        <a14:foregroundMark x1="8451" y1="63830" x2="8451" y2="63830"/>
                        <a14:foregroundMark x1="12911" y1="61348" x2="12911" y2="61348"/>
                        <a14:foregroundMark x1="11268" y1="55319" x2="11268" y2="55319"/>
                        <a14:foregroundMark x1="9390" y1="55674" x2="9390" y2="55674"/>
                        <a14:foregroundMark x1="16197" y1="60993" x2="16197" y2="60993"/>
                        <a14:foregroundMark x1="15962" y1="68440" x2="15962" y2="68440"/>
                        <a14:foregroundMark x1="12911" y1="69504" x2="12911" y2="69504"/>
                        <a14:foregroundMark x1="9859" y1="67730" x2="9859" y2="67730"/>
                        <a14:foregroundMark x1="7746" y1="58511" x2="7746" y2="58511"/>
                        <a14:foregroundMark x1="6573" y1="55674" x2="6573" y2="55674"/>
                        <a14:foregroundMark x1="9859" y1="60638" x2="9859" y2="60638"/>
                        <a14:foregroundMark x1="93192" y1="56028" x2="93192" y2="56028"/>
                        <a14:foregroundMark x1="89437" y1="50000" x2="89437" y2="50000"/>
                        <a14:foregroundMark x1="89202" y1="60993" x2="89202" y2="60993"/>
                        <a14:foregroundMark x1="88263" y1="50709" x2="88263" y2="50709"/>
                        <a14:foregroundMark x1="41784" y1="32979" x2="41784" y2="32979"/>
                        <a14:foregroundMark x1="40610" y1="34397" x2="40610" y2="343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780" y="3827848"/>
            <a:ext cx="4269083" cy="2826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25413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199" y="139148"/>
            <a:ext cx="1838965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華康榜書體 Std W8" panose="03000800000000000000" pitchFamily="66" charset="-120"/>
                <a:ea typeface="華康榜書體 Std W8" panose="03000800000000000000" pitchFamily="66" charset="-120"/>
                <a:cs typeface="+mn-cs"/>
              </a:rPr>
              <a:t>黃金 </a:t>
            </a:r>
            <a:r>
              <a:rPr kumimoji="0" lang="en-US" altLang="zh-TW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華康榜書體 Std W8" panose="03000800000000000000" pitchFamily="66" charset="-120"/>
                <a:ea typeface="華康榜書體 Std W8" panose="03000800000000000000" pitchFamily="66" charset="-120"/>
                <a:cs typeface="+mn-cs"/>
              </a:rPr>
              <a:t>=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華康榜書體 Std W8" panose="03000800000000000000" pitchFamily="66" charset="-120"/>
              <a:ea typeface="華康榜書體 Std W8" panose="03000800000000000000" pitchFamily="66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華康榜書體 Std W8" panose="03000800000000000000" pitchFamily="66" charset="-120"/>
                <a:ea typeface="華康榜書體 Std W8" panose="03000800000000000000" pitchFamily="66" charset="-120"/>
                <a:cs typeface="+mn-cs"/>
              </a:rPr>
              <a:t>乳香 </a:t>
            </a:r>
            <a:r>
              <a:rPr kumimoji="0" lang="en-US" altLang="zh-TW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華康榜書體 Std W8" panose="03000800000000000000" pitchFamily="66" charset="-120"/>
                <a:ea typeface="華康榜書體 Std W8" panose="03000800000000000000" pitchFamily="66" charset="-120"/>
                <a:cs typeface="+mn-cs"/>
              </a:rPr>
              <a:t>=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華康榜書體 Std W8" panose="03000800000000000000" pitchFamily="66" charset="-120"/>
              <a:ea typeface="華康榜書體 Std W8" panose="03000800000000000000" pitchFamily="66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華康榜書體 Std W8" panose="03000800000000000000" pitchFamily="66" charset="-120"/>
                <a:ea typeface="華康榜書體 Std W8" panose="03000800000000000000" pitchFamily="66" charset="-120"/>
                <a:cs typeface="+mn-cs"/>
              </a:rPr>
              <a:t>沒藥 </a:t>
            </a:r>
            <a:r>
              <a:rPr kumimoji="0" lang="en-US" altLang="zh-TW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華康榜書體 Std W8" panose="03000800000000000000" pitchFamily="66" charset="-120"/>
                <a:ea typeface="華康榜書體 Std W8" panose="03000800000000000000" pitchFamily="66" charset="-120"/>
                <a:cs typeface="+mn-cs"/>
              </a:rPr>
              <a:t>=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華康榜書體 Std W8" panose="03000800000000000000" pitchFamily="66" charset="-120"/>
              <a:ea typeface="華康榜書體 Std W8" panose="03000800000000000000" pitchFamily="66" charset="-120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107321" y="208721"/>
            <a:ext cx="43396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華康黑體 Std W7" panose="020B0700000000000000" pitchFamily="34" charset="-120"/>
                <a:ea typeface="華康黑體 Std W7" panose="020B0700000000000000" pitchFamily="34" charset="-120"/>
                <a:cs typeface="+mn-cs"/>
              </a:rPr>
              <a:t>尊貴，主耶穌是君王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華康黑體 Std W7" panose="020B0700000000000000" pitchFamily="34" charset="-120"/>
              <a:ea typeface="華康黑體 Std W7" panose="020B0700000000000000" pitchFamily="34" charset="-120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107321" y="1385643"/>
            <a:ext cx="6032421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華康黑體 Std W7" panose="020B0700000000000000" pitchFamily="34" charset="-120"/>
                <a:ea typeface="華康黑體 Std W7" panose="020B0700000000000000" pitchFamily="34" charset="-120"/>
                <a:cs typeface="+mn-cs"/>
              </a:rPr>
              <a:t>敬拜香料</a:t>
            </a:r>
            <a:r>
              <a:rPr kumimoji="0" lang="zh-TW" alt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華康黑體 Std W7" panose="020B0700000000000000" pitchFamily="34" charset="-120"/>
                <a:ea typeface="華康黑體 Std W7" panose="020B0700000000000000" pitchFamily="34" charset="-120"/>
                <a:cs typeface="+mn-cs"/>
              </a:rPr>
              <a:t>，</a:t>
            </a:r>
            <a:r>
              <a:rPr kumimoji="0" lang="zh-TW" altLang="en-US" sz="3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華康黑體 Std W7" panose="020B0700000000000000" pitchFamily="34" charset="-120"/>
                <a:ea typeface="華康黑體 Std W7" panose="020B0700000000000000" pitchFamily="34" charset="-120"/>
                <a:cs typeface="+mn-cs"/>
              </a:rPr>
              <a:t>主耶穌是大祭司</a:t>
            </a:r>
            <a:endParaRPr kumimoji="0" lang="en-US" sz="38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華康黑體 Std W7" panose="020B0700000000000000" pitchFamily="34" charset="-120"/>
              <a:ea typeface="華康黑體 Std W7" panose="020B0700000000000000" pitchFamily="34" charset="-120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107320" y="2632139"/>
            <a:ext cx="6032421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華康黑體 Std W7" panose="020B0700000000000000" pitchFamily="34" charset="-120"/>
                <a:ea typeface="華康黑體 Std W7" panose="020B0700000000000000" pitchFamily="34" charset="-120"/>
                <a:cs typeface="+mn-cs"/>
              </a:rPr>
              <a:t>埋葬香料</a:t>
            </a:r>
            <a:r>
              <a:rPr kumimoji="0" lang="zh-TW" alt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華康黑體 Std W7" panose="020B0700000000000000" pitchFamily="34" charset="-120"/>
                <a:ea typeface="華康黑體 Std W7" panose="020B0700000000000000" pitchFamily="34" charset="-120"/>
                <a:cs typeface="+mn-cs"/>
              </a:rPr>
              <a:t>，</a:t>
            </a:r>
            <a:r>
              <a:rPr kumimoji="0" lang="zh-TW" altLang="en-US" sz="3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華康黑體 Std W7" panose="020B0700000000000000" pitchFamily="34" charset="-120"/>
                <a:ea typeface="華康黑體 Std W7" panose="020B0700000000000000" pitchFamily="34" charset="-120"/>
                <a:cs typeface="+mn-cs"/>
              </a:rPr>
              <a:t>主耶穌為人受苦</a:t>
            </a:r>
            <a:endParaRPr kumimoji="0" lang="en-US" sz="38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華康黑體 Std W7" panose="020B0700000000000000" pitchFamily="34" charset="-120"/>
              <a:ea typeface="華康黑體 Std W7" panose="020B0700000000000000" pitchFamily="34" charset="-120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107320" y="770090"/>
            <a:ext cx="1542410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3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640032"/>
                </a:solidFill>
                <a:effectLst/>
                <a:uLnTx/>
                <a:uFillTx/>
                <a:latin typeface="Monotype Corsiva" panose="03010101010201010101" pitchFamily="66" charset="0"/>
                <a:ea typeface="華康榜書體 Std W8" panose="03000800000000000000" pitchFamily="66" charset="-120"/>
                <a:cs typeface="+mn-cs"/>
              </a:rPr>
              <a:t>Royalty</a:t>
            </a:r>
            <a:endParaRPr kumimoji="0" lang="en-US" sz="3800" b="1" i="1" u="none" strike="noStrike" kern="1200" cap="none" spc="0" normalizeH="0" baseline="0" noProof="0" dirty="0">
              <a:ln>
                <a:noFill/>
              </a:ln>
              <a:solidFill>
                <a:srgbClr val="640032"/>
              </a:solidFill>
              <a:effectLst/>
              <a:uLnTx/>
              <a:uFillTx/>
              <a:latin typeface="Monotype Corsiva" panose="03010101010201010101" pitchFamily="66" charset="0"/>
              <a:ea typeface="華康榜書體 Std W8" panose="03000800000000000000" pitchFamily="66" charset="-120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107320" y="2016586"/>
            <a:ext cx="1159292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3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640032"/>
                </a:solidFill>
                <a:effectLst/>
                <a:uLnTx/>
                <a:uFillTx/>
                <a:latin typeface="Monotype Corsiva" panose="03010101010201010101" pitchFamily="66" charset="0"/>
                <a:ea typeface="華康榜書體 Std W8" panose="03000800000000000000" pitchFamily="66" charset="-120"/>
                <a:cs typeface="+mn-cs"/>
              </a:rPr>
              <a:t>Deity</a:t>
            </a:r>
            <a:endParaRPr kumimoji="0" lang="en-US" sz="3800" b="1" i="1" u="none" strike="noStrike" kern="1200" cap="none" spc="0" normalizeH="0" baseline="0" noProof="0" dirty="0">
              <a:ln>
                <a:noFill/>
              </a:ln>
              <a:solidFill>
                <a:srgbClr val="640032"/>
              </a:solidFill>
              <a:effectLst/>
              <a:uLnTx/>
              <a:uFillTx/>
              <a:latin typeface="Monotype Corsiva" panose="03010101010201010101" pitchFamily="66" charset="0"/>
              <a:ea typeface="華康榜書體 Std W8" panose="03000800000000000000" pitchFamily="66" charset="-120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079899" y="3278470"/>
            <a:ext cx="1941557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3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640032"/>
                </a:solidFill>
                <a:effectLst/>
                <a:uLnTx/>
                <a:uFillTx/>
                <a:latin typeface="Monotype Corsiva" panose="03010101010201010101" pitchFamily="66" charset="0"/>
                <a:ea typeface="華康榜書體 Std W8" panose="03000800000000000000" pitchFamily="66" charset="-120"/>
                <a:cs typeface="+mn-cs"/>
              </a:rPr>
              <a:t>Humanity</a:t>
            </a:r>
            <a:endParaRPr kumimoji="0" lang="en-US" sz="3800" b="1" i="1" u="none" strike="noStrike" kern="1200" cap="none" spc="0" normalizeH="0" baseline="0" noProof="0" dirty="0">
              <a:ln>
                <a:noFill/>
              </a:ln>
              <a:solidFill>
                <a:srgbClr val="640032"/>
              </a:solidFill>
              <a:effectLst/>
              <a:uLnTx/>
              <a:uFillTx/>
              <a:latin typeface="Monotype Corsiva" panose="03010101010201010101" pitchFamily="66" charset="0"/>
              <a:ea typeface="華康榜書體 Std W8" panose="03000800000000000000" pitchFamily="66" charset="-120"/>
              <a:cs typeface="+mn-cs"/>
            </a:endParaRPr>
          </a:p>
        </p:txBody>
      </p:sp>
      <p:pic>
        <p:nvPicPr>
          <p:cNvPr id="10244" name="Picture 4" descr="Image result for three wise men gifts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9935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3644" y="3265328"/>
            <a:ext cx="4711096" cy="3500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Related imag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810" y="3683711"/>
            <a:ext cx="3299920" cy="3299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8" name="Picture 8" descr="Related image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750" b="9087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1699" y="3617024"/>
            <a:ext cx="4408930" cy="3603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27218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40" dur="2000"/>
                                        <p:tgtEl>
                                          <p:spTgt spid="10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4" grpId="0"/>
      <p:bldP spid="8" grpId="0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70288">
            <a:off x="393553" y="442840"/>
            <a:ext cx="3147023" cy="20927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6388" name="Picture 4" descr="Related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571" y="4066391"/>
            <a:ext cx="4164525" cy="2526478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0" name="Picture 6" descr="Related imag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7321" y="344243"/>
            <a:ext cx="4167488" cy="25065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2" name="Picture 8" descr="Related imag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2893" y="3351680"/>
            <a:ext cx="4179418" cy="311366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4" name="Picture 10" descr="Related image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91" r="24498"/>
          <a:stretch/>
        </p:blipFill>
        <p:spPr bwMode="auto">
          <a:xfrm>
            <a:off x="3012314" y="2359697"/>
            <a:ext cx="2366510" cy="299335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1672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trips dir="rd"/>
      </p:transition>
    </mc:Choice>
    <mc:Fallback xmlns="">
      <p:transition spd="slow">
        <p:strips dir="rd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6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6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100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63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3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3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6" name="Picture 4" descr="Related imag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6" r="2391"/>
          <a:stretch/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78295" y="268357"/>
            <a:ext cx="6006773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glow rad="139700">
                    <a:srgbClr val="70AD47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cript MT Bold" panose="03040602040607080904" pitchFamily="66" charset="0"/>
                <a:ea typeface="+mn-ea"/>
                <a:cs typeface="+mn-cs"/>
              </a:rPr>
              <a:t>Christmas is a season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glow rad="139700">
                    <a:srgbClr val="70AD47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cript MT Bold" panose="03040602040607080904" pitchFamily="66" charset="0"/>
                <a:ea typeface="+mn-ea"/>
                <a:cs typeface="+mn-cs"/>
              </a:rPr>
              <a:t>for giving, not receiving</a:t>
            </a:r>
            <a:endParaRPr kumimoji="0" lang="en-US" sz="5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glow rad="139700">
                  <a:srgbClr val="70AD47">
                    <a:satMod val="175000"/>
                    <a:alpha val="4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Script MT Bold" panose="03040602040607080904" pitchFamily="66" charset="0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78295" y="3044889"/>
            <a:ext cx="480131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glow rad="139700">
                    <a:srgbClr val="70AD47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榜書體 Std W8" panose="03000800000000000000" pitchFamily="66" charset="-120"/>
                <a:ea typeface="華康榜書體 Std W8" panose="03000800000000000000" pitchFamily="66" charset="-120"/>
                <a:cs typeface="+mn-cs"/>
              </a:rPr>
              <a:t>聖誕是「給</a:t>
            </a:r>
            <a:r>
              <a:rPr kumimoji="0" lang="en-US" altLang="zh-TW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39700">
                    <a:srgbClr val="70AD47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榜書體 Std W8" panose="03000800000000000000" pitchFamily="66" charset="-120"/>
                <a:ea typeface="華康榜書體 Std W8" panose="03000800000000000000" pitchFamily="66" charset="-120"/>
                <a:cs typeface="+mn-cs"/>
              </a:rPr>
              <a:t>」</a:t>
            </a:r>
            <a:r>
              <a:rPr kumimoji="0" lang="zh-TW" alt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glow rad="139700">
                    <a:srgbClr val="70AD47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榜書體 Std W8" panose="03000800000000000000" pitchFamily="66" charset="-120"/>
                <a:ea typeface="華康榜書體 Std W8" panose="03000800000000000000" pitchFamily="66" charset="-120"/>
                <a:cs typeface="+mn-cs"/>
              </a:rPr>
              <a:t>的季節</a:t>
            </a:r>
            <a:endParaRPr kumimoji="0" lang="en-US" altLang="zh-TW" sz="40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>
                <a:glow rad="139700">
                  <a:srgbClr val="70AD47">
                    <a:satMod val="175000"/>
                    <a:alpha val="4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華康榜書體 Std W8" panose="03000800000000000000" pitchFamily="66" charset="-120"/>
              <a:ea typeface="華康榜書體 Std W8" panose="03000800000000000000" pitchFamily="66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glow rad="139700">
                    <a:srgbClr val="70AD47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榜書體 Std W8" panose="03000800000000000000" pitchFamily="66" charset="-120"/>
                <a:ea typeface="華康榜書體 Std W8" panose="03000800000000000000" pitchFamily="66" charset="-120"/>
                <a:cs typeface="+mn-cs"/>
              </a:rPr>
              <a:t>不是個「得</a:t>
            </a:r>
            <a:r>
              <a:rPr kumimoji="0" lang="en-US" altLang="zh-TW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39700">
                    <a:srgbClr val="70AD47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榜書體 Std W8" panose="03000800000000000000" pitchFamily="66" charset="-120"/>
                <a:ea typeface="華康榜書體 Std W8" panose="03000800000000000000" pitchFamily="66" charset="-120"/>
                <a:cs typeface="+mn-cs"/>
              </a:rPr>
              <a:t>」</a:t>
            </a:r>
            <a:r>
              <a:rPr kumimoji="0" lang="zh-TW" alt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glow rad="139700">
                    <a:srgbClr val="70AD47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榜書體 Std W8" panose="03000800000000000000" pitchFamily="66" charset="-120"/>
                <a:ea typeface="華康榜書體 Std W8" panose="03000800000000000000" pitchFamily="66" charset="-120"/>
                <a:cs typeface="+mn-cs"/>
              </a:rPr>
              <a:t>的季節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glow rad="139700">
                  <a:srgbClr val="70AD47">
                    <a:satMod val="175000"/>
                    <a:alpha val="4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華康榜書體 Std W8" panose="03000800000000000000" pitchFamily="66" charset="-120"/>
              <a:ea typeface="華康榜書體 Std W8" panose="03000800000000000000" pitchFamily="66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9528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81372" cy="623674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6236749"/>
            <a:ext cx="9144000" cy="621251"/>
          </a:xfrm>
          <a:prstGeom prst="rect">
            <a:avLst/>
          </a:prstGeom>
          <a:solidFill>
            <a:srgbClr val="3E0000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2" descr="Related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325" y="314531"/>
            <a:ext cx="2996950" cy="37262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Related image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293"/>
          <a:stretch/>
        </p:blipFill>
        <p:spPr bwMode="auto">
          <a:xfrm>
            <a:off x="4839165" y="1967945"/>
            <a:ext cx="3938546" cy="41148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6" name="TextBox 5"/>
          <p:cNvSpPr txBox="1"/>
          <p:nvPr/>
        </p:nvSpPr>
        <p:spPr>
          <a:xfrm>
            <a:off x="224847" y="4065104"/>
            <a:ext cx="3672800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華康魏碑體 Std W7" panose="03000700000000000000" pitchFamily="66" charset="-120"/>
                <a:ea typeface="華康魏碑體 Std W7" panose="03000700000000000000" pitchFamily="66" charset="-120"/>
                <a:cs typeface="+mn-cs"/>
              </a:rPr>
              <a:t>十</a:t>
            </a:r>
            <a:r>
              <a:rPr kumimoji="0" lang="zh-TW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華康魏碑體 Std W7" panose="03000700000000000000" pitchFamily="66" charset="-120"/>
                <a:ea typeface="華康魏碑體 Std W7" panose="03000700000000000000" pitchFamily="66" charset="-120"/>
                <a:cs typeface="+mn-cs"/>
              </a:rPr>
              <a:t>九</a:t>
            </a:r>
            <a:r>
              <a:rPr kumimoji="0" lang="zh-TW" altLang="en-US" sz="3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華康魏碑體 Std W7" panose="03000700000000000000" pitchFamily="66" charset="-120"/>
                <a:ea typeface="華康魏碑體 Std W7" panose="03000700000000000000" pitchFamily="66" charset="-120"/>
                <a:cs typeface="+mn-cs"/>
              </a:rPr>
              <a:t>世紀英國詩人</a:t>
            </a:r>
            <a:endParaRPr kumimoji="0" lang="en-US" sz="3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華康魏碑體 Std W7" panose="03000700000000000000" pitchFamily="66" charset="-120"/>
              <a:ea typeface="華康魏碑體 Std W7" panose="03000700000000000000" pitchFamily="66" charset="-120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4179" y="4526397"/>
            <a:ext cx="369524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3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魏碑體 Std W7" panose="03000700000000000000" pitchFamily="66" charset="-120"/>
                <a:ea typeface="華康魏碑體 Std W7" panose="03000700000000000000" pitchFamily="66" charset="-120"/>
                <a:cs typeface="+mn-cs"/>
              </a:rPr>
              <a:t>Christina Rossetti</a:t>
            </a:r>
            <a:endParaRPr kumimoji="0" lang="en-US" sz="3200" b="0" i="1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華康魏碑體 Std W7" panose="03000700000000000000" pitchFamily="66" charset="-120"/>
              <a:ea typeface="華康魏碑體 Std W7" panose="03000700000000000000" pitchFamily="66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999691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Related image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20"/>
          <a:stretch/>
        </p:blipFill>
        <p:spPr bwMode="auto">
          <a:xfrm>
            <a:off x="99392" y="2112517"/>
            <a:ext cx="9024730" cy="4646088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'll Give Him My Hear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22723" y="6216236"/>
            <a:ext cx="347663" cy="34766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52316" y="222838"/>
            <a:ext cx="757130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魏碑體 Std W7" panose="03000700000000000000" pitchFamily="66" charset="-120"/>
                <a:ea typeface="華康魏碑體 Std W7" panose="03000700000000000000" pitchFamily="66" charset="-120"/>
                <a:cs typeface="+mn-cs"/>
              </a:rPr>
              <a:t>我</a:t>
            </a:r>
            <a:r>
              <a:rPr kumimoji="0" lang="zh-TW" alt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魏碑體 Std W7" panose="03000700000000000000" pitchFamily="66" charset="-120"/>
                <a:ea typeface="華康魏碑體 Std W7" panose="03000700000000000000" pitchFamily="66" charset="-120"/>
                <a:cs typeface="+mn-cs"/>
              </a:rPr>
              <a:t>能</a:t>
            </a:r>
            <a:r>
              <a:rPr kumimoji="0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魏碑體 Std W7" panose="03000700000000000000" pitchFamily="66" charset="-120"/>
                <a:ea typeface="華康魏碑體 Std W7" panose="03000700000000000000" pitchFamily="66" charset="-120"/>
                <a:cs typeface="+mn-cs"/>
              </a:rPr>
              <a:t>獻</a:t>
            </a:r>
            <a:r>
              <a:rPr kumimoji="0" lang="zh-TW" alt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魏碑體 Std W7" panose="03000700000000000000" pitchFamily="66" charset="-120"/>
                <a:ea typeface="華康魏碑體 Std W7" panose="03000700000000000000" pitchFamily="66" charset="-120"/>
                <a:cs typeface="+mn-cs"/>
              </a:rPr>
              <a:t>什麼給</a:t>
            </a:r>
            <a:r>
              <a:rPr kumimoji="0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魏碑體 Std W7" panose="03000700000000000000" pitchFamily="66" charset="-120"/>
                <a:ea typeface="華康魏碑體 Std W7" panose="03000700000000000000" pitchFamily="66" charset="-120"/>
                <a:cs typeface="+mn-cs"/>
              </a:rPr>
              <a:t>祂，像我這貧乏的人？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52316" y="769156"/>
            <a:ext cx="803296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魏碑體 Std W7" panose="03000700000000000000" pitchFamily="66" charset="-120"/>
                <a:ea typeface="華康魏碑體 Std W7" panose="03000700000000000000" pitchFamily="66" charset="-120"/>
                <a:cs typeface="+mn-cs"/>
              </a:rPr>
              <a:t>倘若我是牧羊人，我必獻上一隻羔羊；</a:t>
            </a:r>
            <a:endParaRPr kumimoji="0" lang="en-US" altLang="zh-TW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華康魏碑體 Std W7" panose="03000700000000000000" pitchFamily="66" charset="-120"/>
              <a:ea typeface="華康魏碑體 Std W7" panose="03000700000000000000" pitchFamily="66" charset="-120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52316" y="1344997"/>
            <a:ext cx="895629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魏碑體 Std W7" panose="03000700000000000000" pitchFamily="66" charset="-120"/>
                <a:ea typeface="華康魏碑體 Std W7" panose="03000700000000000000" pitchFamily="66" charset="-120"/>
                <a:cs typeface="+mn-cs"/>
              </a:rPr>
              <a:t>倘若我是當年的博士，也必獻上我的一份，</a:t>
            </a:r>
            <a:endParaRPr kumimoji="0" lang="en-US" altLang="zh-TW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華康魏碑體 Std W7" panose="03000700000000000000" pitchFamily="66" charset="-120"/>
              <a:ea typeface="華康魏碑體 Std W7" panose="03000700000000000000" pitchFamily="66" charset="-120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52316" y="1927176"/>
            <a:ext cx="772519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魏碑體 Std W7" panose="03000700000000000000" pitchFamily="66" charset="-120"/>
                <a:ea typeface="華康魏碑體 Std W7" panose="03000700000000000000" pitchFamily="66" charset="-120"/>
                <a:cs typeface="+mn-cs"/>
              </a:rPr>
              <a:t>我能</a:t>
            </a:r>
            <a:r>
              <a:rPr kumimoji="0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魏碑體 Std W7" panose="03000700000000000000" pitchFamily="66" charset="-120"/>
                <a:ea typeface="華康魏碑體 Std W7" panose="03000700000000000000" pitchFamily="66" charset="-120"/>
                <a:cs typeface="+mn-cs"/>
              </a:rPr>
              <a:t>獻</a:t>
            </a:r>
            <a:r>
              <a:rPr kumimoji="0" lang="zh-TW" alt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魏碑體 Std W7" panose="03000700000000000000" pitchFamily="66" charset="-120"/>
                <a:ea typeface="華康魏碑體 Std W7" panose="03000700000000000000" pitchFamily="66" charset="-120"/>
                <a:cs typeface="+mn-cs"/>
              </a:rPr>
              <a:t>什麼給祂？ 我</a:t>
            </a:r>
            <a:r>
              <a:rPr kumimoji="0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魏碑體 Std W7" panose="03000700000000000000" pitchFamily="66" charset="-120"/>
                <a:ea typeface="華康魏碑體 Std W7" panose="03000700000000000000" pitchFamily="66" charset="-120"/>
                <a:cs typeface="+mn-cs"/>
              </a:rPr>
              <a:t>要獻出我的心。</a:t>
            </a:r>
            <a:endParaRPr kumimoji="0" lang="en-US" altLang="zh-TW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華康魏碑體 Std W7" panose="03000700000000000000" pitchFamily="66" charset="-120"/>
              <a:ea typeface="華康魏碑體 Std W7" panose="03000700000000000000" pitchFamily="66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2112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/>
      </p:transition>
    </mc:Choice>
    <mc:Fallback xmlns="">
      <p:transition spd="slow">
        <p:spli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Related imag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20"/>
          <a:stretch/>
        </p:blipFill>
        <p:spPr bwMode="auto">
          <a:xfrm>
            <a:off x="99392" y="2112517"/>
            <a:ext cx="9024730" cy="4646088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49090" y="168965"/>
            <a:ext cx="184731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36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華康魏碑體 Std W7" panose="03000700000000000000" pitchFamily="66" charset="-120"/>
              <a:ea typeface="華康魏碑體 Std W7" panose="03000700000000000000" pitchFamily="66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36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華康魏碑體 Std W7" panose="03000700000000000000" pitchFamily="66" charset="-120"/>
              <a:ea typeface="華康魏碑體 Std W7" panose="03000700000000000000" pitchFamily="66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華康魏碑體 Std W7" panose="03000700000000000000" pitchFamily="66" charset="-120"/>
              <a:ea typeface="華康魏碑體 Std W7" panose="03000700000000000000" pitchFamily="66" charset="-120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52316" y="213110"/>
            <a:ext cx="618630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魏碑體 Std W7" panose="03000700000000000000" pitchFamily="66" charset="-120"/>
                <a:ea typeface="華康魏碑體 Std W7" panose="03000700000000000000" pitchFamily="66" charset="-120"/>
                <a:cs typeface="+mn-cs"/>
              </a:rPr>
              <a:t>我要獻出我的心</a:t>
            </a:r>
            <a:r>
              <a:rPr kumimoji="0" lang="zh-TW" alt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魏碑體 Std W7" panose="03000700000000000000" pitchFamily="66" charset="-120"/>
                <a:ea typeface="華康魏碑體 Std W7" panose="03000700000000000000" pitchFamily="66" charset="-120"/>
                <a:cs typeface="+mn-cs"/>
              </a:rPr>
              <a:t>，獻</a:t>
            </a:r>
            <a:r>
              <a:rPr kumimoji="0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魏碑體 Std W7" panose="03000700000000000000" pitchFamily="66" charset="-120"/>
                <a:ea typeface="華康魏碑體 Std W7" panose="03000700000000000000" pitchFamily="66" charset="-120"/>
                <a:cs typeface="+mn-cs"/>
              </a:rPr>
              <a:t>出</a:t>
            </a:r>
            <a:r>
              <a:rPr kumimoji="0" lang="zh-TW" alt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魏碑體 Std W7" panose="03000700000000000000" pitchFamily="66" charset="-120"/>
                <a:ea typeface="華康魏碑體 Std W7" panose="03000700000000000000" pitchFamily="66" charset="-120"/>
                <a:cs typeface="+mn-cs"/>
              </a:rPr>
              <a:t>我心，</a:t>
            </a:r>
            <a:endParaRPr kumimoji="0" lang="en-US" altLang="zh-TW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華康魏碑體 Std W7" panose="03000700000000000000" pitchFamily="66" charset="-120"/>
              <a:ea typeface="華康魏碑體 Std W7" panose="03000700000000000000" pitchFamily="66" charset="-120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52316" y="769156"/>
            <a:ext cx="726352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魏碑體 Std W7" panose="03000700000000000000" pitchFamily="66" charset="-120"/>
                <a:ea typeface="華康魏碑體 Std W7" panose="03000700000000000000" pitchFamily="66" charset="-120"/>
                <a:cs typeface="+mn-cs"/>
              </a:rPr>
              <a:t>我能獻什麼給</a:t>
            </a:r>
            <a:r>
              <a:rPr kumimoji="0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魏碑體 Std W7" panose="03000700000000000000" pitchFamily="66" charset="-120"/>
                <a:ea typeface="華康魏碑體 Std W7" panose="03000700000000000000" pitchFamily="66" charset="-120"/>
                <a:cs typeface="+mn-cs"/>
              </a:rPr>
              <a:t>祂</a:t>
            </a:r>
            <a:r>
              <a:rPr kumimoji="0" lang="zh-TW" alt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魏碑體 Std W7" panose="03000700000000000000" pitchFamily="66" charset="-120"/>
                <a:ea typeface="華康魏碑體 Std W7" panose="03000700000000000000" pitchFamily="66" charset="-120"/>
                <a:cs typeface="+mn-cs"/>
              </a:rPr>
              <a:t>？ 是我整個的心。</a:t>
            </a:r>
            <a:endParaRPr kumimoji="0" lang="en-US" altLang="zh-TW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華康魏碑體 Std W7" panose="03000700000000000000" pitchFamily="66" charset="-120"/>
              <a:ea typeface="華康魏碑體 Std W7" panose="03000700000000000000" pitchFamily="66" charset="-120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52316" y="1344997"/>
            <a:ext cx="618630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魏碑體 Std W7" panose="03000700000000000000" pitchFamily="66" charset="-120"/>
                <a:ea typeface="華康魏碑體 Std W7" panose="03000700000000000000" pitchFamily="66" charset="-120"/>
                <a:cs typeface="+mn-cs"/>
              </a:rPr>
              <a:t>我要獻出我的心</a:t>
            </a:r>
            <a:r>
              <a:rPr kumimoji="0" lang="zh-TW" alt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魏碑體 Std W7" panose="03000700000000000000" pitchFamily="66" charset="-120"/>
                <a:ea typeface="華康魏碑體 Std W7" panose="03000700000000000000" pitchFamily="66" charset="-120"/>
                <a:cs typeface="+mn-cs"/>
              </a:rPr>
              <a:t>，獻</a:t>
            </a:r>
            <a:r>
              <a:rPr kumimoji="0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魏碑體 Std W7" panose="03000700000000000000" pitchFamily="66" charset="-120"/>
                <a:ea typeface="華康魏碑體 Std W7" panose="03000700000000000000" pitchFamily="66" charset="-120"/>
                <a:cs typeface="+mn-cs"/>
              </a:rPr>
              <a:t>出</a:t>
            </a:r>
            <a:r>
              <a:rPr kumimoji="0" lang="zh-TW" alt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魏碑體 Std W7" panose="03000700000000000000" pitchFamily="66" charset="-120"/>
                <a:ea typeface="華康魏碑體 Std W7" panose="03000700000000000000" pitchFamily="66" charset="-120"/>
                <a:cs typeface="+mn-cs"/>
              </a:rPr>
              <a:t>我心，</a:t>
            </a:r>
            <a:endParaRPr kumimoji="0" lang="en-US" altLang="zh-TW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華康魏碑體 Std W7" panose="03000700000000000000" pitchFamily="66" charset="-120"/>
              <a:ea typeface="華康魏碑體 Std W7" panose="03000700000000000000" pitchFamily="66" charset="-120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52316" y="1927176"/>
            <a:ext cx="726352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魏碑體 Std W7" panose="03000700000000000000" pitchFamily="66" charset="-120"/>
                <a:ea typeface="華康魏碑體 Std W7" panose="03000700000000000000" pitchFamily="66" charset="-120"/>
                <a:cs typeface="+mn-cs"/>
              </a:rPr>
              <a:t>我能獻什麼給祂？ 是我整個的</a:t>
            </a:r>
            <a:r>
              <a:rPr kumimoji="0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魏碑體 Std W7" panose="03000700000000000000" pitchFamily="66" charset="-120"/>
                <a:ea typeface="華康魏碑體 Std W7" panose="03000700000000000000" pitchFamily="66" charset="-120"/>
                <a:cs typeface="+mn-cs"/>
              </a:rPr>
              <a:t>心！</a:t>
            </a:r>
            <a:endParaRPr kumimoji="0" lang="en-US" altLang="zh-TW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華康魏碑體 Std W7" panose="03000700000000000000" pitchFamily="66" charset="-120"/>
              <a:ea typeface="華康魏碑體 Std W7" panose="03000700000000000000" pitchFamily="66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6319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6" descr="Related imag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20"/>
          <a:stretch/>
        </p:blipFill>
        <p:spPr bwMode="auto">
          <a:xfrm flipH="1">
            <a:off x="0" y="2250341"/>
            <a:ext cx="9044609" cy="4646088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49090" y="168965"/>
            <a:ext cx="184731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36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華康魏碑體 Std W7" panose="03000700000000000000" pitchFamily="66" charset="-120"/>
              <a:ea typeface="華康魏碑體 Std W7" panose="03000700000000000000" pitchFamily="66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36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華康魏碑體 Std W7" panose="03000700000000000000" pitchFamily="66" charset="-120"/>
              <a:ea typeface="華康魏碑體 Std W7" panose="03000700000000000000" pitchFamily="66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華康魏碑體 Std W7" panose="03000700000000000000" pitchFamily="66" charset="-120"/>
              <a:ea typeface="華康魏碑體 Std W7" panose="03000700000000000000" pitchFamily="66" charset="-120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52316" y="222838"/>
            <a:ext cx="680186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魏碑體 Std W7" panose="03000700000000000000" pitchFamily="66" charset="-120"/>
                <a:ea typeface="華康魏碑體 Std W7" panose="03000700000000000000" pitchFamily="66" charset="-120"/>
                <a:cs typeface="+mn-cs"/>
              </a:rPr>
              <a:t>你</a:t>
            </a:r>
            <a:r>
              <a:rPr kumimoji="0" lang="zh-TW" alt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魏碑體 Std W7" panose="03000700000000000000" pitchFamily="66" charset="-120"/>
                <a:ea typeface="華康魏碑體 Std W7" panose="03000700000000000000" pitchFamily="66" charset="-120"/>
                <a:cs typeface="+mn-cs"/>
              </a:rPr>
              <a:t>要獻什麼給祂？ </a:t>
            </a:r>
            <a:r>
              <a:rPr kumimoji="0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魏碑體 Std W7" panose="03000700000000000000" pitchFamily="66" charset="-120"/>
                <a:ea typeface="華康魏碑體 Std W7" panose="03000700000000000000" pitchFamily="66" charset="-120"/>
                <a:cs typeface="+mn-cs"/>
              </a:rPr>
              <a:t>要帶來什</a:t>
            </a:r>
            <a:r>
              <a:rPr kumimoji="0" lang="zh-TW" alt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魏碑體 Std W7" panose="03000700000000000000" pitchFamily="66" charset="-120"/>
                <a:ea typeface="華康魏碑體 Std W7" panose="03000700000000000000" pitchFamily="66" charset="-120"/>
                <a:cs typeface="+mn-cs"/>
              </a:rPr>
              <a:t>麼？</a:t>
            </a:r>
            <a:endParaRPr kumimoji="0" lang="en-US" altLang="zh-TW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華康魏碑體 Std W7" panose="03000700000000000000" pitchFamily="66" charset="-120"/>
              <a:ea typeface="華康魏碑體 Std W7" panose="03000700000000000000" pitchFamily="66" charset="-120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52316" y="769156"/>
            <a:ext cx="618630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魏碑體 Std W7" panose="03000700000000000000" pitchFamily="66" charset="-120"/>
                <a:ea typeface="華康魏碑體 Std W7" panose="03000700000000000000" pitchFamily="66" charset="-120"/>
                <a:cs typeface="+mn-cs"/>
              </a:rPr>
              <a:t>什麼</a:t>
            </a:r>
            <a:r>
              <a:rPr kumimoji="0" lang="zh-TW" alt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魏碑體 Std W7" panose="03000700000000000000" pitchFamily="66" charset="-120"/>
                <a:ea typeface="華康魏碑體 Std W7" panose="03000700000000000000" pitchFamily="66" charset="-120"/>
                <a:cs typeface="+mn-cs"/>
              </a:rPr>
              <a:t>才最合適，來獻給君王？</a:t>
            </a:r>
            <a:endParaRPr kumimoji="0" lang="en-US" altLang="zh-TW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華康魏碑體 Std W7" panose="03000700000000000000" pitchFamily="66" charset="-120"/>
              <a:ea typeface="華康魏碑體 Std W7" panose="03000700000000000000" pitchFamily="66" charset="-120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52316" y="1344997"/>
            <a:ext cx="710963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魏碑體 Std W7" panose="03000700000000000000" pitchFamily="66" charset="-120"/>
                <a:ea typeface="華康魏碑體 Std W7" panose="03000700000000000000" pitchFamily="66" charset="-120"/>
                <a:cs typeface="+mn-cs"/>
              </a:rPr>
              <a:t>在祂面前俯伏，那是最好的開始；</a:t>
            </a:r>
            <a:endParaRPr kumimoji="0" lang="en-US" altLang="zh-TW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華康魏碑體 Std W7" panose="03000700000000000000" pitchFamily="66" charset="-120"/>
              <a:ea typeface="華康魏碑體 Std W7" panose="03000700000000000000" pitchFamily="66" charset="-120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52316" y="1927176"/>
            <a:ext cx="726352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魏碑體 Std W7" panose="03000700000000000000" pitchFamily="66" charset="-120"/>
                <a:ea typeface="華康魏碑體 Std W7" panose="03000700000000000000" pitchFamily="66" charset="-120"/>
                <a:cs typeface="+mn-cs"/>
              </a:rPr>
              <a:t>你要</a:t>
            </a:r>
            <a:r>
              <a:rPr kumimoji="0" lang="zh-TW" alt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魏碑體 Std W7" panose="03000700000000000000" pitchFamily="66" charset="-120"/>
                <a:ea typeface="華康魏碑體 Std W7" panose="03000700000000000000" pitchFamily="66" charset="-120"/>
                <a:cs typeface="+mn-cs"/>
              </a:rPr>
              <a:t>獻什</a:t>
            </a:r>
            <a:r>
              <a:rPr kumimoji="0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魏碑體 Std W7" panose="03000700000000000000" pitchFamily="66" charset="-120"/>
                <a:ea typeface="華康魏碑體 Std W7" panose="03000700000000000000" pitchFamily="66" charset="-120"/>
                <a:cs typeface="+mn-cs"/>
              </a:rPr>
              <a:t>麼給祂</a:t>
            </a:r>
            <a:r>
              <a:rPr kumimoji="0" lang="zh-TW" alt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魏碑體 Std W7" panose="03000700000000000000" pitchFamily="66" charset="-120"/>
                <a:ea typeface="華康魏碑體 Std W7" panose="03000700000000000000" pitchFamily="66" charset="-120"/>
                <a:cs typeface="+mn-cs"/>
              </a:rPr>
              <a:t>？ 須要獻出你心</a:t>
            </a:r>
            <a:r>
              <a:rPr kumimoji="0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魏碑體 Std W7" panose="03000700000000000000" pitchFamily="66" charset="-120"/>
                <a:ea typeface="華康魏碑體 Std W7" panose="03000700000000000000" pitchFamily="66" charset="-120"/>
                <a:cs typeface="+mn-cs"/>
              </a:rPr>
              <a:t>！</a:t>
            </a:r>
            <a:endParaRPr kumimoji="0" lang="en-US" altLang="zh-TW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華康魏碑體 Std W7" panose="03000700000000000000" pitchFamily="66" charset="-120"/>
              <a:ea typeface="華康魏碑體 Std W7" panose="03000700000000000000" pitchFamily="66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7856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Related imag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20"/>
          <a:stretch/>
        </p:blipFill>
        <p:spPr bwMode="auto">
          <a:xfrm flipH="1">
            <a:off x="0" y="2250341"/>
            <a:ext cx="9044609" cy="4646088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49090" y="168965"/>
            <a:ext cx="184731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36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華康魏碑體 Std W7" panose="03000700000000000000" pitchFamily="66" charset="-120"/>
              <a:ea typeface="華康魏碑體 Std W7" panose="03000700000000000000" pitchFamily="66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36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華康魏碑體 Std W7" panose="03000700000000000000" pitchFamily="66" charset="-120"/>
              <a:ea typeface="華康魏碑體 Std W7" panose="03000700000000000000" pitchFamily="66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華康魏碑體 Std W7" panose="03000700000000000000" pitchFamily="66" charset="-120"/>
              <a:ea typeface="華康魏碑體 Std W7" panose="03000700000000000000" pitchFamily="66" charset="-120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52316" y="222838"/>
            <a:ext cx="572464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魏碑體 Std W7" panose="03000700000000000000" pitchFamily="66" charset="-120"/>
                <a:ea typeface="華康魏碑體 Std W7" panose="03000700000000000000" pitchFamily="66" charset="-120"/>
                <a:cs typeface="+mn-cs"/>
              </a:rPr>
              <a:t>要獻出你心，要獻出你心，</a:t>
            </a:r>
            <a:endParaRPr kumimoji="0" lang="en-US" altLang="zh-TW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華康魏碑體 Std W7" panose="03000700000000000000" pitchFamily="66" charset="-120"/>
              <a:ea typeface="華康魏碑體 Std W7" panose="03000700000000000000" pitchFamily="66" charset="-120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52316" y="769156"/>
            <a:ext cx="726352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魏碑體 Std W7" panose="03000700000000000000" pitchFamily="66" charset="-120"/>
                <a:ea typeface="華康魏碑體 Std W7" panose="03000700000000000000" pitchFamily="66" charset="-120"/>
                <a:cs typeface="+mn-cs"/>
              </a:rPr>
              <a:t>你要獻什麼給</a:t>
            </a:r>
            <a:r>
              <a:rPr kumimoji="0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魏碑體 Std W7" panose="03000700000000000000" pitchFamily="66" charset="-120"/>
                <a:ea typeface="華康魏碑體 Std W7" panose="03000700000000000000" pitchFamily="66" charset="-120"/>
                <a:cs typeface="+mn-cs"/>
              </a:rPr>
              <a:t>祂</a:t>
            </a:r>
            <a:r>
              <a:rPr kumimoji="0" lang="zh-TW" alt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魏碑體 Std W7" panose="03000700000000000000" pitchFamily="66" charset="-120"/>
                <a:ea typeface="華康魏碑體 Std W7" panose="03000700000000000000" pitchFamily="66" charset="-120"/>
                <a:cs typeface="+mn-cs"/>
              </a:rPr>
              <a:t>？ 是你整個的心！</a:t>
            </a:r>
            <a:endParaRPr kumimoji="0" lang="en-US" altLang="zh-TW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華康魏碑體 Std W7" panose="03000700000000000000" pitchFamily="66" charset="-120"/>
              <a:ea typeface="華康魏碑體 Std W7" panose="03000700000000000000" pitchFamily="66" charset="-120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52316" y="1344997"/>
            <a:ext cx="572464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魏碑體 Std W7" panose="03000700000000000000" pitchFamily="66" charset="-120"/>
                <a:ea typeface="華康魏碑體 Std W7" panose="03000700000000000000" pitchFamily="66" charset="-120"/>
                <a:cs typeface="+mn-cs"/>
              </a:rPr>
              <a:t>要獻出你心，要獻出你心，</a:t>
            </a:r>
            <a:endParaRPr kumimoji="0" lang="en-US" altLang="zh-TW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華康魏碑體 Std W7" panose="03000700000000000000" pitchFamily="66" charset="-120"/>
              <a:ea typeface="華康魏碑體 Std W7" panose="03000700000000000000" pitchFamily="66" charset="-120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52316" y="1927176"/>
            <a:ext cx="680186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魏碑體 Std W7" panose="03000700000000000000" pitchFamily="66" charset="-120"/>
                <a:ea typeface="華康魏碑體 Std W7" panose="03000700000000000000" pitchFamily="66" charset="-120"/>
                <a:cs typeface="+mn-cs"/>
              </a:rPr>
              <a:t>你要獻什麼給祂</a:t>
            </a:r>
            <a:r>
              <a:rPr kumimoji="0" lang="zh-TW" alt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魏碑體 Std W7" panose="03000700000000000000" pitchFamily="66" charset="-120"/>
                <a:ea typeface="華康魏碑體 Std W7" panose="03000700000000000000" pitchFamily="66" charset="-120"/>
                <a:cs typeface="+mn-cs"/>
              </a:rPr>
              <a:t>？ 須獻出你心</a:t>
            </a:r>
            <a:r>
              <a:rPr kumimoji="0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魏碑體 Std W7" panose="03000700000000000000" pitchFamily="66" charset="-120"/>
                <a:ea typeface="華康魏碑體 Std W7" panose="03000700000000000000" pitchFamily="66" charset="-120"/>
                <a:cs typeface="+mn-cs"/>
              </a:rPr>
              <a:t>！</a:t>
            </a:r>
            <a:endParaRPr kumimoji="0" lang="en-US" altLang="zh-TW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華康魏碑體 Std W7" panose="03000700000000000000" pitchFamily="66" charset="-120"/>
              <a:ea typeface="華康魏碑體 Std W7" panose="03000700000000000000" pitchFamily="66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9729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2020874" y="212899"/>
            <a:ext cx="572464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魏碑體 Std W7" panose="03000700000000000000" pitchFamily="66" charset="-120"/>
                <a:ea typeface="華康魏碑體 Std W7" panose="03000700000000000000" pitchFamily="66" charset="-120"/>
                <a:cs typeface="+mn-cs"/>
              </a:rPr>
              <a:t>要獻出你心，要獻出你心，</a:t>
            </a:r>
            <a:endParaRPr kumimoji="0" lang="en-US" altLang="zh-TW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華康魏碑體 Std W7" panose="03000700000000000000" pitchFamily="66" charset="-120"/>
              <a:ea typeface="華康魏碑體 Std W7" panose="03000700000000000000" pitchFamily="66" charset="-120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010931" y="769156"/>
            <a:ext cx="680186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魏碑體 Std W7" panose="03000700000000000000" pitchFamily="66" charset="-120"/>
                <a:ea typeface="華康魏碑體 Std W7" panose="03000700000000000000" pitchFamily="66" charset="-120"/>
                <a:cs typeface="+mn-cs"/>
              </a:rPr>
              <a:t>你能獻祂什麼</a:t>
            </a:r>
            <a:r>
              <a:rPr kumimoji="0" lang="zh-TW" alt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魏碑體 Std W7" panose="03000700000000000000" pitchFamily="66" charset="-120"/>
                <a:ea typeface="華康魏碑體 Std W7" panose="03000700000000000000" pitchFamily="66" charset="-120"/>
                <a:cs typeface="+mn-cs"/>
              </a:rPr>
              <a:t>？ 是你整個的心！</a:t>
            </a:r>
            <a:endParaRPr kumimoji="0" lang="en-US" altLang="zh-TW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華康魏碑體 Std W7" panose="03000700000000000000" pitchFamily="66" charset="-120"/>
              <a:ea typeface="華康魏碑體 Std W7" panose="03000700000000000000" pitchFamily="66" charset="-120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030812" y="1344997"/>
            <a:ext cx="572464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魏碑體 Std W7" panose="03000700000000000000" pitchFamily="66" charset="-120"/>
                <a:ea typeface="華康魏碑體 Std W7" panose="03000700000000000000" pitchFamily="66" charset="-120"/>
                <a:cs typeface="+mn-cs"/>
              </a:rPr>
              <a:t>要獻出你心，要獻出你心，</a:t>
            </a:r>
            <a:endParaRPr kumimoji="0" lang="en-US" altLang="zh-TW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華康魏碑體 Std W7" panose="03000700000000000000" pitchFamily="66" charset="-120"/>
              <a:ea typeface="華康魏碑體 Std W7" panose="03000700000000000000" pitchFamily="66" charset="-120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020874" y="1941927"/>
            <a:ext cx="634019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魏碑體 Std W7" panose="03000700000000000000" pitchFamily="66" charset="-120"/>
                <a:ea typeface="華康魏碑體 Std W7" panose="03000700000000000000" pitchFamily="66" charset="-120"/>
                <a:cs typeface="+mn-cs"/>
              </a:rPr>
              <a:t>你能獻祂什麼？ 須獻</a:t>
            </a:r>
            <a:r>
              <a:rPr kumimoji="0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魏碑體 Std W7" panose="03000700000000000000" pitchFamily="66" charset="-120"/>
                <a:ea typeface="華康魏碑體 Std W7" panose="03000700000000000000" pitchFamily="66" charset="-120"/>
                <a:cs typeface="+mn-cs"/>
              </a:rPr>
              <a:t>出你心</a:t>
            </a:r>
            <a:r>
              <a:rPr kumimoji="0" lang="zh-TW" alt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魏碑體 Std W7" panose="03000700000000000000" pitchFamily="66" charset="-120"/>
                <a:ea typeface="華康魏碑體 Std W7" panose="03000700000000000000" pitchFamily="66" charset="-120"/>
                <a:cs typeface="+mn-cs"/>
              </a:rPr>
              <a:t>。</a:t>
            </a:r>
            <a:endParaRPr kumimoji="0" lang="en-US" altLang="zh-TW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華康魏碑體 Std W7" panose="03000700000000000000" pitchFamily="66" charset="-120"/>
              <a:ea typeface="華康魏碑體 Std W7" panose="03000700000000000000" pitchFamily="66" charset="-120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030812" y="2588258"/>
            <a:ext cx="710963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魏碑體 Std W7" panose="03000700000000000000" pitchFamily="66" charset="-120"/>
                <a:ea typeface="華康魏碑體 Std W7" panose="03000700000000000000" pitchFamily="66" charset="-120"/>
                <a:cs typeface="+mn-cs"/>
              </a:rPr>
              <a:t>我能獻給祂的，是我的全心全意！</a:t>
            </a:r>
            <a:endParaRPr kumimoji="0" lang="en-US" altLang="zh-TW" sz="36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華康魏碑體 Std W7" panose="03000700000000000000" pitchFamily="66" charset="-120"/>
              <a:ea typeface="華康魏碑體 Std W7" panose="03000700000000000000" pitchFamily="66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1184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ipple dir="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  <p:bldP spid="9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Image result for three wise me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 Give You My Song.Musi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04062" y="6136723"/>
            <a:ext cx="347663" cy="34766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48478" y="578412"/>
            <a:ext cx="2339102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王漢宗空疊圓繁" panose="02000500000000000000" pitchFamily="2" charset="-120"/>
                <a:ea typeface="王漢宗空疊圓繁" panose="02000500000000000000" pitchFamily="2" charset="-120"/>
                <a:cs typeface="+mn-cs"/>
              </a:rPr>
              <a:t>我的回應</a:t>
            </a:r>
            <a:endParaRPr kumimoji="0" lang="en-US" sz="42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王漢宗空疊圓繁" panose="02000500000000000000" pitchFamily="2" charset="-120"/>
              <a:ea typeface="王漢宗空疊圓繁" panose="02000500000000000000" pitchFamily="2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2434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846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244673" y="1997839"/>
            <a:ext cx="5570756" cy="26981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5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魏碑體 Std W7" panose="03000700000000000000" pitchFamily="66" charset="-120"/>
                <a:ea typeface="華康魏碑體 Std W7" panose="03000700000000000000" pitchFamily="66" charset="-120"/>
                <a:cs typeface="+mn-cs"/>
              </a:rPr>
              <a:t>我拿什麼獻給馬槽的嬰孩？</a:t>
            </a:r>
            <a:endParaRPr kumimoji="0" lang="en-US" altLang="zh-TW" sz="35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華康魏碑體 Std W7" panose="03000700000000000000" pitchFamily="66" charset="-120"/>
              <a:ea typeface="華康魏碑體 Std W7" panose="03000700000000000000" pitchFamily="66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5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魏碑體 Std W7" panose="03000700000000000000" pitchFamily="66" charset="-120"/>
                <a:ea typeface="華康魏碑體 Std W7" panose="03000700000000000000" pitchFamily="66" charset="-120"/>
                <a:cs typeface="+mn-cs"/>
              </a:rPr>
              <a:t>用什麼表達我的愛？</a:t>
            </a:r>
            <a:endParaRPr kumimoji="0" lang="en-US" altLang="zh-TW" sz="35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華康魏碑體 Std W7" panose="03000700000000000000" pitchFamily="66" charset="-120"/>
              <a:ea typeface="華康魏碑體 Std W7" panose="03000700000000000000" pitchFamily="66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魏碑體 Std W7" panose="03000700000000000000" pitchFamily="66" charset="-120"/>
                <a:ea typeface="華康魏碑體 Std W7" panose="03000700000000000000" pitchFamily="66" charset="-120"/>
                <a:cs typeface="+mn-cs"/>
              </a:rPr>
              <a:t>我拿什麼獻</a:t>
            </a:r>
            <a:r>
              <a:rPr kumimoji="0" lang="zh-TW" altLang="en-US" sz="35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魏碑體 Std W7" panose="03000700000000000000" pitchFamily="66" charset="-120"/>
                <a:ea typeface="華康魏碑體 Std W7" panose="03000700000000000000" pitchFamily="66" charset="-120"/>
                <a:cs typeface="+mn-cs"/>
              </a:rPr>
              <a:t>給聖嬰主耶穌？</a:t>
            </a:r>
            <a:endParaRPr kumimoji="0" lang="en-US" altLang="zh-TW" sz="35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華康魏碑體 Std W7" panose="03000700000000000000" pitchFamily="66" charset="-120"/>
              <a:ea typeface="華康魏碑體 Std W7" panose="03000700000000000000" pitchFamily="66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5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魏碑體 Std W7" panose="03000700000000000000" pitchFamily="66" charset="-120"/>
                <a:ea typeface="華康魏碑體 Std W7" panose="03000700000000000000" pitchFamily="66" charset="-120"/>
                <a:cs typeface="+mn-cs"/>
              </a:rPr>
              <a:t>能獻什麼？能獻什麼？</a:t>
            </a:r>
            <a:endParaRPr kumimoji="0" lang="en-US" altLang="zh-TW" sz="35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華康魏碑體 Std W7" panose="03000700000000000000" pitchFamily="66" charset="-120"/>
              <a:ea typeface="華康魏碑體 Std W7" panose="03000700000000000000" pitchFamily="66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華康魏碑體 Std W7" panose="03000700000000000000" pitchFamily="66" charset="-120"/>
              <a:ea typeface="華康魏碑體 Std W7" panose="03000700000000000000" pitchFamily="66" charset="-120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1821" y="6164135"/>
            <a:ext cx="663964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1/4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62647" y="77819"/>
            <a:ext cx="7221849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3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oudita Sans SF" panose="020B7200000000000000" pitchFamily="34" charset="0"/>
                <a:ea typeface="新細明體" panose="02020500000000000000" pitchFamily="18" charset="-120"/>
                <a:cs typeface="+mn-cs"/>
              </a:rPr>
              <a:t>What can I give to the Babe in the manger?</a:t>
            </a:r>
          </a:p>
          <a:p>
            <a:pPr marL="0" marR="0" lvl="0" indent="0" algn="l" defTabSz="914400" rtl="0" eaLnBrk="1" fontAlgn="auto" latinLnBrk="0" hangingPunct="1">
              <a:lnSpc>
                <a:spcPts val="3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oudita Sans SF" panose="020B7200000000000000" pitchFamily="34" charset="0"/>
                <a:ea typeface="+mn-ea"/>
                <a:cs typeface="+mn-cs"/>
              </a:rPr>
              <a:t>What can I do to show my love?</a:t>
            </a:r>
          </a:p>
          <a:p>
            <a:pPr marL="0" marR="0" lvl="0" indent="0" algn="l" defTabSz="914400" rtl="0" eaLnBrk="1" fontAlgn="auto" latinLnBrk="0" hangingPunct="1">
              <a:lnSpc>
                <a:spcPts val="3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oudita Sans SF" panose="020B7200000000000000" pitchFamily="34" charset="0"/>
                <a:ea typeface="+mn-ea"/>
                <a:cs typeface="+mn-cs"/>
              </a:rPr>
              <a:t>What can I give to the One they call Jesus?</a:t>
            </a:r>
          </a:p>
          <a:p>
            <a:pPr marL="0" marR="0" lvl="0" indent="0" algn="l" defTabSz="914400" rtl="0" eaLnBrk="1" fontAlgn="auto" latinLnBrk="0" hangingPunct="1">
              <a:lnSpc>
                <a:spcPts val="3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oudita Sans SF" panose="020B7200000000000000" pitchFamily="34" charset="0"/>
                <a:ea typeface="+mn-ea"/>
                <a:cs typeface="+mn-cs"/>
              </a:rPr>
              <a:t>What can I bring?  What can I bring?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Goudita Sans SF" panose="020B7200000000000000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0191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846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244673" y="1997839"/>
            <a:ext cx="5570756" cy="26981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魏碑體 Std W7" panose="03000700000000000000" pitchFamily="66" charset="-120"/>
                <a:ea typeface="華康魏碑體 Std W7" panose="03000700000000000000" pitchFamily="66" charset="-120"/>
                <a:cs typeface="+mn-cs"/>
              </a:rPr>
              <a:t>我拿什麼獻給萬物創造者？</a:t>
            </a:r>
          </a:p>
          <a:p>
            <a:pPr marL="0" marR="0" lvl="0" indent="0" algn="l" defTabSz="914400" rtl="0" eaLnBrk="1" fontAlgn="auto" latinLnBrk="0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魏碑體 Std W7" panose="03000700000000000000" pitchFamily="66" charset="-120"/>
                <a:ea typeface="華康魏碑體 Std W7" panose="03000700000000000000" pitchFamily="66" charset="-120"/>
                <a:cs typeface="+mn-cs"/>
              </a:rPr>
              <a:t>有什麼能配獻給祂？</a:t>
            </a:r>
          </a:p>
          <a:p>
            <a:pPr marL="0" marR="0" lvl="0" indent="0" algn="l" defTabSz="914400" rtl="0" eaLnBrk="1" fontAlgn="auto" latinLnBrk="0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魏碑體 Std W7" panose="03000700000000000000" pitchFamily="66" charset="-120"/>
                <a:ea typeface="華康魏碑體 Std W7" panose="03000700000000000000" pitchFamily="66" charset="-120"/>
                <a:cs typeface="+mn-cs"/>
              </a:rPr>
              <a:t>我拿什麼獻給至高的君王，</a:t>
            </a:r>
          </a:p>
          <a:p>
            <a:pPr marL="0" marR="0" lvl="0" indent="0" algn="l" defTabSz="914400" rtl="0" eaLnBrk="1" fontAlgn="auto" latinLnBrk="0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魏碑體 Std W7" panose="03000700000000000000" pitchFamily="66" charset="-120"/>
                <a:ea typeface="華康魏碑體 Std W7" panose="03000700000000000000" pitchFamily="66" charset="-120"/>
                <a:cs typeface="+mn-cs"/>
              </a:rPr>
              <a:t>能獻什麼？能獻什麼？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華康魏碑體 Std W7" panose="03000700000000000000" pitchFamily="66" charset="-120"/>
              <a:ea typeface="華康魏碑體 Std W7" panose="03000700000000000000" pitchFamily="66" charset="-120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1821" y="6164135"/>
            <a:ext cx="663964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2/4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62647" y="77819"/>
            <a:ext cx="7733207" cy="19902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3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oudita Sans SF" panose="020B7200000000000000" pitchFamily="34" charset="0"/>
                <a:ea typeface="新細明體" panose="02020500000000000000" pitchFamily="18" charset="-120"/>
                <a:cs typeface="+mn-cs"/>
              </a:rPr>
              <a:t>What can I give to the Lord of creation?</a:t>
            </a:r>
          </a:p>
          <a:p>
            <a:pPr marL="0" marR="0" lvl="0" indent="0" algn="l" defTabSz="914400" rtl="0" eaLnBrk="1" fontAlgn="auto" latinLnBrk="0" hangingPunct="1">
              <a:lnSpc>
                <a:spcPts val="3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oudita Sans SF" panose="020B7200000000000000" pitchFamily="34" charset="0"/>
                <a:ea typeface="+mn-ea"/>
                <a:cs typeface="+mn-cs"/>
              </a:rPr>
              <a:t>What do I have that’s worthy of Him?</a:t>
            </a:r>
          </a:p>
          <a:p>
            <a:pPr marL="0" marR="0" lvl="0" indent="0" algn="l" defTabSz="914400" rtl="0" eaLnBrk="1" fontAlgn="auto" latinLnBrk="0" hangingPunct="1">
              <a:lnSpc>
                <a:spcPts val="3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oudita Sans SF" panose="020B7200000000000000" pitchFamily="34" charset="0"/>
                <a:ea typeface="+mn-ea"/>
                <a:cs typeface="+mn-cs"/>
              </a:rPr>
              <a:t>What can I bring to the High Prince of Heaven?</a:t>
            </a:r>
          </a:p>
          <a:p>
            <a:pPr marL="0" marR="0" lvl="0" indent="0" algn="l" defTabSz="914400" rtl="0" eaLnBrk="1" fontAlgn="auto" latinLnBrk="0" hangingPunct="1">
              <a:lnSpc>
                <a:spcPts val="3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oudita Sans SF" panose="020B7200000000000000" pitchFamily="34" charset="0"/>
                <a:ea typeface="+mn-ea"/>
                <a:cs typeface="+mn-cs"/>
              </a:rPr>
              <a:t>What can I bring?  What can I bring?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Goudita Sans SF" panose="020B7200000000000000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7295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105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846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244673" y="1997839"/>
            <a:ext cx="5570756" cy="26981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魏碑體 Std W7" panose="03000700000000000000" pitchFamily="66" charset="-120"/>
                <a:ea typeface="華康魏碑體 Std W7" panose="03000700000000000000" pitchFamily="66" charset="-120"/>
                <a:cs typeface="+mn-cs"/>
              </a:rPr>
              <a:t>我拿什麼獻給萬物創造者？</a:t>
            </a:r>
          </a:p>
          <a:p>
            <a:pPr marL="0" marR="0" lvl="0" indent="0" algn="l" defTabSz="914400" rtl="0" eaLnBrk="1" fontAlgn="auto" latinLnBrk="0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魏碑體 Std W7" panose="03000700000000000000" pitchFamily="66" charset="-120"/>
                <a:ea typeface="華康魏碑體 Std W7" panose="03000700000000000000" pitchFamily="66" charset="-120"/>
                <a:cs typeface="+mn-cs"/>
              </a:rPr>
              <a:t>有什麼能配獻給祂？</a:t>
            </a:r>
          </a:p>
          <a:p>
            <a:pPr marL="0" marR="0" lvl="0" indent="0" algn="l" defTabSz="914400" rtl="0" eaLnBrk="1" fontAlgn="auto" latinLnBrk="0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魏碑體 Std W7" panose="03000700000000000000" pitchFamily="66" charset="-120"/>
                <a:ea typeface="華康魏碑體 Std W7" panose="03000700000000000000" pitchFamily="66" charset="-120"/>
                <a:cs typeface="+mn-cs"/>
              </a:rPr>
              <a:t>我拿什麼獻給至高的君王，</a:t>
            </a:r>
          </a:p>
          <a:p>
            <a:pPr marL="0" marR="0" lvl="0" indent="0" algn="l" defTabSz="914400" rtl="0" eaLnBrk="1" fontAlgn="auto" latinLnBrk="0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魏碑體 Std W7" panose="03000700000000000000" pitchFamily="66" charset="-120"/>
                <a:ea typeface="華康魏碑體 Std W7" panose="03000700000000000000" pitchFamily="66" charset="-120"/>
                <a:cs typeface="+mn-cs"/>
              </a:rPr>
              <a:t>能獻什麼？能獻什麼？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華康魏碑體 Std W7" panose="03000700000000000000" pitchFamily="66" charset="-120"/>
              <a:ea typeface="華康魏碑體 Std W7" panose="03000700000000000000" pitchFamily="66" charset="-120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1821" y="6164135"/>
            <a:ext cx="663964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3/4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62647" y="77819"/>
            <a:ext cx="7733207" cy="19902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3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oudita Sans SF" panose="020B7200000000000000" pitchFamily="34" charset="0"/>
                <a:ea typeface="新細明體" panose="02020500000000000000" pitchFamily="18" charset="-120"/>
                <a:cs typeface="+mn-cs"/>
              </a:rPr>
              <a:t>What can I give to the Lord of creation?</a:t>
            </a:r>
          </a:p>
          <a:p>
            <a:pPr marL="0" marR="0" lvl="0" indent="0" algn="l" defTabSz="914400" rtl="0" eaLnBrk="1" fontAlgn="auto" latinLnBrk="0" hangingPunct="1">
              <a:lnSpc>
                <a:spcPts val="3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oudita Sans SF" panose="020B7200000000000000" pitchFamily="34" charset="0"/>
                <a:ea typeface="+mn-ea"/>
                <a:cs typeface="+mn-cs"/>
              </a:rPr>
              <a:t>What do I have that’s worthy of Him?</a:t>
            </a:r>
          </a:p>
          <a:p>
            <a:pPr marL="0" marR="0" lvl="0" indent="0" algn="l" defTabSz="914400" rtl="0" eaLnBrk="1" fontAlgn="auto" latinLnBrk="0" hangingPunct="1">
              <a:lnSpc>
                <a:spcPts val="3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oudita Sans SF" panose="020B7200000000000000" pitchFamily="34" charset="0"/>
                <a:ea typeface="+mn-ea"/>
                <a:cs typeface="+mn-cs"/>
              </a:rPr>
              <a:t>What can I bring to the High Prince of Heaven?</a:t>
            </a:r>
          </a:p>
          <a:p>
            <a:pPr marL="0" marR="0" lvl="0" indent="0" algn="l" defTabSz="914400" rtl="0" eaLnBrk="1" fontAlgn="auto" latinLnBrk="0" hangingPunct="1">
              <a:lnSpc>
                <a:spcPts val="3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oudita Sans SF" panose="020B7200000000000000" pitchFamily="34" charset="0"/>
                <a:ea typeface="+mn-ea"/>
                <a:cs typeface="+mn-cs"/>
              </a:rPr>
              <a:t>What can I bring?  What can I bring?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Goudita Sans SF" panose="020B7200000000000000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4912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846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51821" y="6164135"/>
            <a:ext cx="663964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4/4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62647" y="77819"/>
            <a:ext cx="6004721" cy="15158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3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oudita Sans SF" panose="020B7200000000000000" pitchFamily="34" charset="0"/>
                <a:ea typeface="新細明體" panose="02020500000000000000" pitchFamily="18" charset="-120"/>
                <a:cs typeface="+mn-cs"/>
              </a:rPr>
              <a:t>I can sing Alleluia, Lord, I adore You</a:t>
            </a:r>
          </a:p>
          <a:p>
            <a:pPr marL="0" marR="0" lvl="0" indent="0" algn="l" defTabSz="914400" rtl="0" eaLnBrk="1" fontAlgn="auto" latinLnBrk="0" hangingPunct="1">
              <a:lnSpc>
                <a:spcPts val="3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oudita Sans SF" panose="020B7200000000000000" pitchFamily="34" charset="0"/>
                <a:ea typeface="+mn-ea"/>
                <a:cs typeface="+mn-cs"/>
              </a:rPr>
              <a:t>All of my days I can sing </a:t>
            </a:r>
            <a:r>
              <a:rPr kumimoji="0" lang="en-US" altLang="zh-TW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oudita Sans SF" panose="020B7200000000000000" pitchFamily="34" charset="0"/>
                <a:ea typeface="新細明體" panose="02020500000000000000" pitchFamily="18" charset="-120"/>
                <a:cs typeface="+mn-cs"/>
              </a:rPr>
              <a:t>Y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oudita Sans SF" panose="020B7200000000000000" pitchFamily="34" charset="0"/>
                <a:ea typeface="+mn-ea"/>
                <a:cs typeface="+mn-cs"/>
              </a:rPr>
              <a:t>our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oudita Sans SF" panose="020B7200000000000000" pitchFamily="34" charset="0"/>
                <a:ea typeface="+mn-ea"/>
                <a:cs typeface="+mn-cs"/>
              </a:rPr>
              <a:t>praise</a:t>
            </a: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Goudita Sans SF" panose="020B7200000000000000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ts val="3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oudita Sans SF" panose="020B7200000000000000" pitchFamily="34" charset="0"/>
                <a:ea typeface="+mn-ea"/>
                <a:cs typeface="+mn-cs"/>
              </a:rPr>
              <a:t>I can give my song to You.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Goudita Sans SF" panose="020B7200000000000000" pitchFamily="34" charset="0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44673" y="1676828"/>
            <a:ext cx="3877985" cy="261610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魏碑體 Std W7" panose="03000700000000000000" pitchFamily="66" charset="-120"/>
                <a:ea typeface="華康魏碑體 Std W7" panose="03000700000000000000" pitchFamily="66" charset="-120"/>
                <a:cs typeface="+mn-cs"/>
              </a:rPr>
              <a:t>我要唱哈利路亞，</a:t>
            </a:r>
            <a:endParaRPr kumimoji="0" lang="en-US" altLang="zh-TW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華康魏碑體 Std W7" panose="03000700000000000000" pitchFamily="66" charset="-120"/>
              <a:ea typeface="華康魏碑體 Std W7" panose="03000700000000000000" pitchFamily="66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魏碑體 Std W7" panose="03000700000000000000" pitchFamily="66" charset="-120"/>
                <a:ea typeface="華康魏碑體 Std W7" panose="03000700000000000000" pitchFamily="66" charset="-120"/>
                <a:cs typeface="+mn-cs"/>
              </a:rPr>
              <a:t>主，我敬拜祢！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魏碑體 Std W7" panose="03000700000000000000" pitchFamily="66" charset="-120"/>
                <a:ea typeface="華康魏碑體 Std W7" panose="03000700000000000000" pitchFamily="66" charset="-120"/>
                <a:cs typeface="+mn-cs"/>
              </a:rPr>
              <a:t>願終日盡情唱讚美，</a:t>
            </a:r>
            <a:endParaRPr kumimoji="0" lang="en-US" altLang="zh-TW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華康魏碑體 Std W7" panose="03000700000000000000" pitchFamily="66" charset="-120"/>
              <a:ea typeface="華康魏碑體 Std W7" panose="03000700000000000000" pitchFamily="66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魏碑體 Std W7" panose="03000700000000000000" pitchFamily="66" charset="-120"/>
                <a:ea typeface="華康魏碑體 Std W7" panose="03000700000000000000" pitchFamily="66" charset="-120"/>
                <a:cs typeface="+mn-cs"/>
              </a:rPr>
              <a:t>將我的歌獻給祢！</a:t>
            </a:r>
            <a:endParaRPr kumimoji="0" lang="en-US" altLang="zh-TW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華康魏碑體 Std W7" panose="03000700000000000000" pitchFamily="66" charset="-120"/>
              <a:ea typeface="華康魏碑體 Std W7" panose="03000700000000000000" pitchFamily="66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華康魏碑體 Std W7" panose="03000700000000000000" pitchFamily="66" charset="-120"/>
              <a:ea typeface="華康魏碑體 Std W7" panose="03000700000000000000" pitchFamily="66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918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69628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ripple dir="r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81372" cy="623674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6236749"/>
            <a:ext cx="9144000" cy="621251"/>
          </a:xfrm>
          <a:prstGeom prst="rect">
            <a:avLst/>
          </a:prstGeom>
          <a:solidFill>
            <a:srgbClr val="3E0000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37457" y="250371"/>
            <a:ext cx="2569934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40032"/>
                </a:solidFill>
                <a:effectLst/>
                <a:uLnTx/>
                <a:uFillTx/>
                <a:latin typeface="華康雅藝體 Std W6" panose="040B0600000000000000" pitchFamily="82" charset="-120"/>
                <a:ea typeface="華康雅藝體 Std W6" panose="040B0600000000000000" pitchFamily="82" charset="-120"/>
                <a:cs typeface="+mn-cs"/>
              </a:rPr>
              <a:t>一</a:t>
            </a:r>
            <a:r>
              <a:rPr kumimoji="0" lang="en-US" altLang="zh-TW" sz="3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40032"/>
                </a:solidFill>
                <a:effectLst/>
                <a:uLnTx/>
                <a:uFillTx/>
                <a:latin typeface="華康雅藝體 Std W6" panose="040B0600000000000000" pitchFamily="82" charset="-120"/>
                <a:ea typeface="華康雅藝體 Std W6" panose="040B0600000000000000" pitchFamily="82" charset="-120"/>
                <a:cs typeface="+mn-cs"/>
              </a:rPr>
              <a:t>. </a:t>
            </a:r>
            <a:r>
              <a:rPr kumimoji="0" lang="zh-TW" altLang="en-US" sz="3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40032"/>
                </a:solidFill>
                <a:effectLst/>
                <a:uLnTx/>
                <a:uFillTx/>
                <a:latin typeface="華康雅藝體 Std W6" panose="040B0600000000000000" pitchFamily="82" charset="-120"/>
                <a:ea typeface="華康雅藝體 Std W6" panose="040B0600000000000000" pitchFamily="82" charset="-120"/>
                <a:cs typeface="+mn-cs"/>
              </a:rPr>
              <a:t>希律王 </a:t>
            </a:r>
            <a:endParaRPr kumimoji="0" lang="en-US" sz="3800" b="0" i="0" u="none" strike="noStrike" kern="1200" cap="none" spc="0" normalizeH="0" baseline="0" noProof="0" dirty="0">
              <a:ln>
                <a:noFill/>
              </a:ln>
              <a:solidFill>
                <a:srgbClr val="640032"/>
              </a:solidFill>
              <a:effectLst/>
              <a:uLnTx/>
              <a:uFillTx/>
              <a:latin typeface="華康雅藝體 Std W6" panose="040B0600000000000000" pitchFamily="82" charset="-120"/>
              <a:ea typeface="華康雅藝體 Std W6" panose="040B0600000000000000" pitchFamily="82" charset="-120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689677" y="250371"/>
            <a:ext cx="24416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= </a:t>
            </a:r>
            <a:r>
              <a:rPr kumimoji="0" lang="zh-TW" alt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敵對的人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華康黑體 Std W9" panose="020B0900000000000000" pitchFamily="34" charset="-120"/>
              <a:ea typeface="華康黑體 Std W9" panose="020B0900000000000000" pitchFamily="34" charset="-120"/>
              <a:cs typeface="+mn-cs"/>
            </a:endParaRPr>
          </a:p>
        </p:txBody>
      </p:sp>
      <p:pic>
        <p:nvPicPr>
          <p:cNvPr id="4098" name="Picture 2" descr="Related imag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92"/>
          <a:stretch/>
        </p:blipFill>
        <p:spPr bwMode="auto">
          <a:xfrm>
            <a:off x="206104" y="1007262"/>
            <a:ext cx="4967145" cy="25976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Image result for atheis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1120" y="3659317"/>
            <a:ext cx="3031295" cy="22233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Image result for atheis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769" y="4144639"/>
            <a:ext cx="5240394" cy="23424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803160" y="5949832"/>
            <a:ext cx="256512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>
                    <a:lumMod val="20000"/>
                    <a:lumOff val="80000"/>
                  </a:srgbClr>
                </a:solidFill>
                <a:effectLst/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Anti-Religion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華康黑體 Std W9" panose="020B0900000000000000" pitchFamily="34" charset="-120"/>
              <a:ea typeface="華康黑體 Std W9" panose="020B0900000000000000" pitchFamily="34" charset="-120"/>
              <a:cs typeface="+mn-cs"/>
            </a:endParaRPr>
          </a:p>
        </p:txBody>
      </p:sp>
      <p:pic>
        <p:nvPicPr>
          <p:cNvPr id="22530" name="Picture 2" descr="Related imag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7555" y="250371"/>
            <a:ext cx="3327102" cy="305488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Image result for communism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583"/>
          <a:stretch/>
        </p:blipFill>
        <p:spPr bwMode="auto">
          <a:xfrm>
            <a:off x="5326264" y="250371"/>
            <a:ext cx="3667787" cy="27876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4982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81372" cy="623674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6236749"/>
            <a:ext cx="9144000" cy="621251"/>
          </a:xfrm>
          <a:prstGeom prst="rect">
            <a:avLst/>
          </a:prstGeom>
          <a:solidFill>
            <a:srgbClr val="3E0000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124" name="Picture 4" descr="Related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080" y="299170"/>
            <a:ext cx="4848225" cy="33623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371992" y="527090"/>
            <a:ext cx="914400" cy="29064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60033"/>
                </a:solidFill>
                <a:effectLst/>
                <a:uLnTx/>
                <a:uFillTx/>
                <a:latin typeface="華康勘亭流 Std W9" panose="03000900000000000000" pitchFamily="66" charset="-120"/>
                <a:ea typeface="華康勘亭流 Std W9" panose="03000900000000000000" pitchFamily="66" charset="-120"/>
                <a:cs typeface="+mn-cs"/>
              </a:rPr>
              <a:t>政</a:t>
            </a:r>
            <a:endParaRPr kumimoji="0" lang="en-US" altLang="zh-TW" sz="4600" b="0" i="0" u="none" strike="noStrike" kern="1200" cap="none" spc="0" normalizeH="0" baseline="0" noProof="0" dirty="0" smtClean="0">
              <a:ln>
                <a:noFill/>
              </a:ln>
              <a:solidFill>
                <a:srgbClr val="660033"/>
              </a:solidFill>
              <a:effectLst/>
              <a:uLnTx/>
              <a:uFillTx/>
              <a:latin typeface="華康勘亭流 Std W9" panose="03000900000000000000" pitchFamily="66" charset="-120"/>
              <a:ea typeface="華康勘亭流 Std W9" panose="03000900000000000000" pitchFamily="66" charset="-12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60033"/>
                </a:solidFill>
                <a:effectLst/>
                <a:uLnTx/>
                <a:uFillTx/>
                <a:latin typeface="華康勘亭流 Std W9" panose="03000900000000000000" pitchFamily="66" charset="-120"/>
                <a:ea typeface="華康勘亭流 Std W9" panose="03000900000000000000" pitchFamily="66" charset="-120"/>
                <a:cs typeface="+mn-cs"/>
              </a:rPr>
              <a:t>教</a:t>
            </a:r>
            <a:endParaRPr kumimoji="0" lang="en-US" altLang="zh-TW" sz="4600" b="0" i="0" u="none" strike="noStrike" kern="1200" cap="none" spc="0" normalizeH="0" baseline="0" noProof="0" dirty="0" smtClean="0">
              <a:ln>
                <a:noFill/>
              </a:ln>
              <a:solidFill>
                <a:srgbClr val="660033"/>
              </a:solidFill>
              <a:effectLst/>
              <a:uLnTx/>
              <a:uFillTx/>
              <a:latin typeface="華康勘亭流 Std W9" panose="03000900000000000000" pitchFamily="66" charset="-120"/>
              <a:ea typeface="華康勘亭流 Std W9" panose="03000900000000000000" pitchFamily="66" charset="-12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60033"/>
                </a:solidFill>
                <a:effectLst/>
                <a:uLnTx/>
                <a:uFillTx/>
                <a:latin typeface="華康勘亭流 Std W9" panose="03000900000000000000" pitchFamily="66" charset="-120"/>
                <a:ea typeface="華康勘亭流 Std W9" panose="03000900000000000000" pitchFamily="66" charset="-120"/>
                <a:cs typeface="+mn-cs"/>
              </a:rPr>
              <a:t>分</a:t>
            </a:r>
            <a:endParaRPr kumimoji="0" lang="en-US" altLang="zh-TW" sz="4600" b="0" i="0" u="none" strike="noStrike" kern="1200" cap="none" spc="0" normalizeH="0" baseline="0" noProof="0" dirty="0" smtClean="0">
              <a:ln>
                <a:noFill/>
              </a:ln>
              <a:solidFill>
                <a:srgbClr val="660033"/>
              </a:solidFill>
              <a:effectLst/>
              <a:uLnTx/>
              <a:uFillTx/>
              <a:latin typeface="華康勘亭流 Std W9" panose="03000900000000000000" pitchFamily="66" charset="-120"/>
              <a:ea typeface="華康勘亭流 Std W9" panose="03000900000000000000" pitchFamily="66" charset="-12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600" b="0" i="0" u="none" strike="noStrike" kern="1200" cap="none" spc="0" normalizeH="0" baseline="0" noProof="0" dirty="0">
                <a:ln>
                  <a:noFill/>
                </a:ln>
                <a:solidFill>
                  <a:srgbClr val="660033"/>
                </a:solidFill>
                <a:effectLst/>
                <a:uLnTx/>
                <a:uFillTx/>
                <a:latin typeface="華康勘亭流 Std W9" panose="03000900000000000000" pitchFamily="66" charset="-120"/>
                <a:ea typeface="華康勘亭流 Std W9" panose="03000900000000000000" pitchFamily="66" charset="-120"/>
                <a:cs typeface="+mn-cs"/>
              </a:rPr>
              <a:t>離</a:t>
            </a:r>
            <a:endParaRPr kumimoji="0" lang="en-US" sz="4600" b="0" i="0" u="none" strike="noStrike" kern="1200" cap="none" spc="0" normalizeH="0" baseline="0" noProof="0" dirty="0">
              <a:ln>
                <a:noFill/>
              </a:ln>
              <a:solidFill>
                <a:srgbClr val="660033"/>
              </a:solidFill>
              <a:effectLst/>
              <a:uLnTx/>
              <a:uFillTx/>
              <a:latin typeface="華康勘亭流 Std W9" panose="03000900000000000000" pitchFamily="66" charset="-120"/>
              <a:ea typeface="華康勘亭流 Std W9" panose="03000900000000000000" pitchFamily="66" charset="-120"/>
              <a:cs typeface="+mn-cs"/>
            </a:endParaRPr>
          </a:p>
        </p:txBody>
      </p:sp>
      <p:pic>
        <p:nvPicPr>
          <p:cNvPr id="5126" name="Picture 6" descr="Image result for freedom of religi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0421" y="0"/>
            <a:ext cx="4251149" cy="34562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984998" y="2019294"/>
            <a:ext cx="602344" cy="348813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NO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華康黑體 Std W9" panose="020B0900000000000000" pitchFamily="34" charset="-120"/>
              <a:ea typeface="華康黑體 Std W9" panose="020B0900000000000000" pitchFamily="34" charset="-120"/>
              <a:cs typeface="+mn-cs"/>
            </a:endParaRPr>
          </a:p>
        </p:txBody>
      </p:sp>
      <p:pic>
        <p:nvPicPr>
          <p:cNvPr id="5128" name="Picture 8" descr="Image result for anti christia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431" y="3889416"/>
            <a:ext cx="4850085" cy="27835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Image result for anti christian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01"/>
          <a:stretch/>
        </p:blipFill>
        <p:spPr bwMode="auto">
          <a:xfrm>
            <a:off x="5533728" y="3299517"/>
            <a:ext cx="3372977" cy="32876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20604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Image result for nativity scene in the mal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885" y="725713"/>
            <a:ext cx="8360229" cy="51090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6" descr="Related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5331" y="304800"/>
            <a:ext cx="6296783" cy="47225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" name="Picture 8" descr="Related image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75" t="12004" r="14573" b="-992"/>
          <a:stretch/>
        </p:blipFill>
        <p:spPr bwMode="auto">
          <a:xfrm>
            <a:off x="130629" y="2412857"/>
            <a:ext cx="5682344" cy="425464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71308778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6653" y="3334105"/>
            <a:ext cx="3552011" cy="3374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0" name="Picture 12" descr="Related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578" y="475592"/>
            <a:ext cx="4887075" cy="33598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 descr="Image result for winter brea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578" y="475592"/>
            <a:ext cx="6120946" cy="3384392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Related image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8866" y="3184461"/>
            <a:ext cx="5039798" cy="33598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6923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75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0305" t="25501" r="23341" b="6962"/>
          <a:stretch/>
        </p:blipFill>
        <p:spPr>
          <a:xfrm>
            <a:off x="123092" y="52752"/>
            <a:ext cx="9020908" cy="6734908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 flipV="1">
            <a:off x="5479576" y="4353636"/>
            <a:ext cx="3275463" cy="20472"/>
          </a:xfrm>
          <a:prstGeom prst="line">
            <a:avLst/>
          </a:pr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 flipV="1">
            <a:off x="5479575" y="4649338"/>
            <a:ext cx="3275463" cy="20472"/>
          </a:xfrm>
          <a:prstGeom prst="line">
            <a:avLst/>
          </a:pr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V="1">
            <a:off x="5427260" y="4935942"/>
            <a:ext cx="3275463" cy="20472"/>
          </a:xfrm>
          <a:prstGeom prst="line">
            <a:avLst/>
          </a:pr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V="1">
            <a:off x="5427260" y="5233919"/>
            <a:ext cx="3275463" cy="20472"/>
          </a:xfrm>
          <a:prstGeom prst="line">
            <a:avLst/>
          </a:pr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V="1">
            <a:off x="5427259" y="5521660"/>
            <a:ext cx="3275463" cy="20472"/>
          </a:xfrm>
          <a:prstGeom prst="line">
            <a:avLst/>
          </a:pr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37752047"/>
      </p:ext>
    </p:extLst>
  </p:cSld>
  <p:clrMapOvr>
    <a:masterClrMapping/>
  </p:clrMapOvr>
  <p:transition spd="slow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4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6352</TotalTime>
  <Words>860</Words>
  <Application>Microsoft Office PowerPoint</Application>
  <PresentationFormat>On-screen Show (4:3)</PresentationFormat>
  <Paragraphs>114</Paragraphs>
  <Slides>42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42</vt:i4>
      </vt:variant>
    </vt:vector>
  </HeadingPairs>
  <TitlesOfParts>
    <vt:vector size="62" baseType="lpstr">
      <vt:lpstr>華康榜書體 Std W8</vt:lpstr>
      <vt:lpstr>Script MT Bold</vt:lpstr>
      <vt:lpstr>華康勘亭流 Std W9</vt:lpstr>
      <vt:lpstr>王漢宗中隸書繁</vt:lpstr>
      <vt:lpstr>華康黑體 Std W12</vt:lpstr>
      <vt:lpstr>Calibri</vt:lpstr>
      <vt:lpstr>華康魏碑體 Std W7</vt:lpstr>
      <vt:lpstr>華康黑體 Std W9</vt:lpstr>
      <vt:lpstr>華康龍門石碑 Std W9</vt:lpstr>
      <vt:lpstr>王漢宗空疊圓繁</vt:lpstr>
      <vt:lpstr>新細明體</vt:lpstr>
      <vt:lpstr>Calibri Light</vt:lpstr>
      <vt:lpstr>Goudita Sans SF</vt:lpstr>
      <vt:lpstr>Arial</vt:lpstr>
      <vt:lpstr>華康黑體 Std W7</vt:lpstr>
      <vt:lpstr>華康雅藝體 Std W6</vt:lpstr>
      <vt:lpstr>Monotype Corsiva</vt:lpstr>
      <vt:lpstr>王漢宗粗黑體一實陰</vt:lpstr>
      <vt:lpstr>1_Office Theme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</dc:creator>
  <cp:lastModifiedBy>HP</cp:lastModifiedBy>
  <cp:revision>96</cp:revision>
  <dcterms:created xsi:type="dcterms:W3CDTF">2018-11-29T21:39:21Z</dcterms:created>
  <dcterms:modified xsi:type="dcterms:W3CDTF">2018-12-21T03:12:40Z</dcterms:modified>
</cp:coreProperties>
</file>