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64" r:id="rId4"/>
    <p:sldId id="269" r:id="rId5"/>
    <p:sldId id="271" r:id="rId6"/>
    <p:sldId id="268" r:id="rId7"/>
    <p:sldId id="273" r:id="rId8"/>
    <p:sldId id="267" r:id="rId9"/>
    <p:sldId id="272" r:id="rId10"/>
    <p:sldId id="275" r:id="rId11"/>
    <p:sldId id="274" r:id="rId12"/>
    <p:sldId id="276" r:id="rId13"/>
    <p:sldId id="258" r:id="rId14"/>
    <p:sldId id="266" r:id="rId15"/>
    <p:sldId id="277" r:id="rId16"/>
    <p:sldId id="265" r:id="rId17"/>
    <p:sldId id="257" r:id="rId18"/>
    <p:sldId id="279" r:id="rId19"/>
    <p:sldId id="278" r:id="rId20"/>
    <p:sldId id="280" r:id="rId21"/>
    <p:sldId id="281" r:id="rId22"/>
    <p:sldId id="282" r:id="rId23"/>
    <p:sldId id="263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>
        <p:scale>
          <a:sx n="48" d="100"/>
          <a:sy n="48" d="100"/>
        </p:scale>
        <p:origin x="-1164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6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3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2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3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3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5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82B5-34A7-4A2B-8339-D3D1E9A15FC4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D65D-EF86-4011-BDE1-DC4655CB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6406" y="2385810"/>
            <a:ext cx="47243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“Faith to Carry On”</a:t>
            </a:r>
            <a:endParaRPr lang="en-US" sz="5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7054" y="1585591"/>
            <a:ext cx="490390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『</a:t>
            </a:r>
            <a:r>
              <a:rPr lang="zh-TW" altLang="en-US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以信心往前行</a:t>
            </a:r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』</a:t>
            </a:r>
            <a:endParaRPr lang="en-US" altLang="zh-TW" sz="4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08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3">
        <p:randomBar dir="vert"/>
      </p:transition>
    </mc:Choice>
    <mc:Fallback>
      <p:transition spd="slow" advTm="713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6501" y="361284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疑慮盡消除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找到倚靠安慰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pic>
        <p:nvPicPr>
          <p:cNvPr id="18436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" b="98250" l="10000" r="93222">
                        <a14:foregroundMark x1="83222" y1="8333" x2="83222" y2="8333"/>
                        <a14:foregroundMark x1="77778" y1="3667" x2="77778" y2="3667"/>
                        <a14:foregroundMark x1="77778" y1="3667" x2="77778" y2="3667"/>
                        <a14:foregroundMark x1="86222" y1="10000" x2="86222" y2="10000"/>
                        <a14:foregroundMark x1="88444" y1="15583" x2="88444" y2="15583"/>
                        <a14:foregroundMark x1="91444" y1="16833" x2="91444" y2="16833"/>
                        <a14:foregroundMark x1="91889" y1="23667" x2="91889" y2="23667"/>
                        <a14:foregroundMark x1="89889" y1="28000" x2="89889" y2="28000"/>
                        <a14:foregroundMark x1="84000" y1="46250" x2="84000" y2="46250"/>
                        <a14:foregroundMark x1="84778" y1="43500" x2="84778" y2="43500"/>
                        <a14:foregroundMark x1="84778" y1="43500" x2="84778" y2="43500"/>
                        <a14:foregroundMark x1="81778" y1="43167" x2="81778" y2="43167"/>
                        <a14:foregroundMark x1="85778" y1="50000" x2="85778" y2="50000"/>
                        <a14:foregroundMark x1="88444" y1="52750" x2="88444" y2="52750"/>
                        <a14:foregroundMark x1="87667" y1="57000" x2="87667" y2="57000"/>
                        <a14:foregroundMark x1="87222" y1="62750" x2="87222" y2="62750"/>
                        <a14:foregroundMark x1="85000" y1="25000" x2="86444" y2="25000"/>
                        <a14:foregroundMark x1="87000" y1="54417" x2="87000" y2="54417"/>
                        <a14:foregroundMark x1="84778" y1="67250" x2="84778" y2="67250"/>
                        <a14:foregroundMark x1="85444" y1="69250" x2="85444" y2="69250"/>
                        <a14:foregroundMark x1="88889" y1="49250" x2="88889" y2="49250"/>
                        <a14:foregroundMark x1="88889" y1="48917" x2="88889" y2="48917"/>
                        <a14:foregroundMark x1="92889" y1="21500" x2="92889" y2="21500"/>
                        <a14:foregroundMark x1="91889" y1="25333" x2="91889" y2="25333"/>
                        <a14:foregroundMark x1="89444" y1="29667" x2="89444" y2="29667"/>
                        <a14:foregroundMark x1="86667" y1="8167" x2="86667" y2="8167"/>
                        <a14:foregroundMark x1="85000" y1="6083" x2="85000" y2="6083"/>
                        <a14:foregroundMark x1="88889" y1="12417" x2="88889" y2="12417"/>
                        <a14:foregroundMark x1="92667" y1="14083" x2="92667" y2="14083"/>
                        <a14:foregroundMark x1="19333" y1="30583" x2="19333" y2="30583"/>
                        <a14:foregroundMark x1="20333" y1="27250" x2="20333" y2="27250"/>
                        <a14:foregroundMark x1="15111" y1="30750" x2="15111" y2="30750"/>
                        <a14:foregroundMark x1="15667" y1="33500" x2="15667" y2="33500"/>
                        <a14:foregroundMark x1="15667" y1="34083" x2="15667" y2="34083"/>
                        <a14:foregroundMark x1="14111" y1="36250" x2="14111" y2="36250"/>
                        <a14:foregroundMark x1="13444" y1="38167" x2="13444" y2="39250"/>
                        <a14:foregroundMark x1="13111" y1="41250" x2="13111" y2="41250"/>
                        <a14:foregroundMark x1="14889" y1="44583" x2="14889" y2="44583"/>
                        <a14:foregroundMark x1="14889" y1="47750" x2="14889" y2="47750"/>
                        <a14:foregroundMark x1="15333" y1="50750" x2="15333" y2="50750"/>
                        <a14:foregroundMark x1="18556" y1="47917" x2="18556" y2="47917"/>
                        <a14:foregroundMark x1="40556" y1="16083" x2="40556" y2="16083"/>
                        <a14:foregroundMark x1="37889" y1="17000" x2="37889" y2="17000"/>
                        <a14:foregroundMark x1="59556" y1="3500" x2="59556" y2="3500"/>
                        <a14:foregroundMark x1="57111" y1="5000" x2="57111" y2="5000"/>
                        <a14:foregroundMark x1="54333" y1="6333" x2="54333" y2="6333"/>
                        <a14:foregroundMark x1="47000" y1="10000" x2="47000" y2="10000"/>
                        <a14:foregroundMark x1="46000" y1="12750" x2="46000" y2="12750"/>
                        <a14:foregroundMark x1="44000" y1="12750" x2="44000" y2="12750"/>
                        <a14:foregroundMark x1="45778" y1="12250" x2="45778" y2="12250"/>
                        <a14:backgroundMark x1="79333" y1="72917" x2="79333" y2="72917"/>
                        <a14:backgroundMark x1="83000" y1="2000" x2="83000" y2="2000"/>
                        <a14:backgroundMark x1="80778" y1="1083" x2="80778" y2="1083"/>
                        <a14:backgroundMark x1="57333" y1="917" x2="57333" y2="917"/>
                        <a14:backgroundMark x1="59556" y1="1333" x2="59556" y2="1333"/>
                        <a14:backgroundMark x1="92667" y1="21333" x2="92667" y2="21333"/>
                        <a14:backgroundMark x1="92111" y1="23667" x2="92111" y2="23667"/>
                        <a14:backgroundMark x1="90444" y1="26667" x2="90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"/>
          <a:stretch/>
        </p:blipFill>
        <p:spPr bwMode="auto">
          <a:xfrm>
            <a:off x="-365760" y="0"/>
            <a:ext cx="5312261" cy="69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46501" y="1587656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確信主恩典應許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136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6">
        <p:fade/>
      </p:transition>
    </mc:Choice>
    <mc:Fallback>
      <p:transition spd="slow" advTm="8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7" y="559398"/>
            <a:ext cx="8977743" cy="59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9584" y="39355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當我心悲傷痛苦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099" y="107992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生命破碎不完全</a:t>
            </a:r>
          </a:p>
        </p:txBody>
      </p:sp>
    </p:spTree>
    <p:extLst>
      <p:ext uri="{BB962C8B-B14F-4D97-AF65-F5344CB8AC3E}">
        <p14:creationId xmlns:p14="http://schemas.microsoft.com/office/powerpoint/2010/main" val="209181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4">
        <p:fade/>
      </p:transition>
    </mc:Choice>
    <mc:Fallback>
      <p:transition spd="slow" advTm="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935"/>
            <a:ext cx="9153776" cy="48796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0988" y="14748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我尋求途徑，快樂度每天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7674" y="855366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祂必賜我盼望往前行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879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6">
        <p:fade/>
      </p:transition>
    </mc:Choice>
    <mc:Fallback>
      <p:transition spd="slow" advTm="11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8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701">
        <p14:reveal/>
      </p:transition>
    </mc:Choice>
    <mc:Fallback>
      <p:transition spd="slow" advTm="37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609" y="513242"/>
            <a:ext cx="9520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助我穩渡生命風浪，主膀臂周圍環繞我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56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5">
        <p:fade/>
      </p:transition>
    </mc:Choice>
    <mc:Fallback>
      <p:transition spd="slow" advTm="8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comfort in jes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 bwMode="auto">
          <a:xfrm>
            <a:off x="1177550" y="1065007"/>
            <a:ext cx="6789349" cy="45504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3055" y="1232654"/>
            <a:ext cx="4459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抹去憂傷給我安慰 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147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">
        <p:fade/>
      </p:transition>
    </mc:Choice>
    <mc:Fallback>
      <p:transition spd="slow" advTm="3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1165" y="511891"/>
            <a:ext cx="59554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面對將來充滿希望！</a:t>
            </a:r>
            <a:endParaRPr lang="zh-TW" alt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28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5">
        <p:fade/>
      </p:transition>
    </mc:Choice>
    <mc:Fallback>
      <p:transition spd="slow" advTm="42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848" y="446674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每一天清早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醒覺起來禱告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667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4">
        <p:fade/>
      </p:transition>
    </mc:Choice>
    <mc:Fallback>
      <p:transition spd="slow" advTm="5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" y="376223"/>
            <a:ext cx="7890194" cy="56358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Rectangle 1"/>
          <p:cNvSpPr/>
          <p:nvPr/>
        </p:nvSpPr>
        <p:spPr>
          <a:xfrm>
            <a:off x="1186738" y="79159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感到神與你相近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642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">
        <p:fade/>
      </p:transition>
    </mc:Choice>
    <mc:Fallback>
      <p:transition spd="slow" advTm="2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r="6884"/>
          <a:stretch/>
        </p:blipFill>
        <p:spPr bwMode="auto">
          <a:xfrm flipH="1"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0363" y="619468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凡事祂引領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祂是誠信真實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你無需恐慌驚怕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708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4">
        <p:fade/>
      </p:transition>
    </mc:Choice>
    <mc:Fallback>
      <p:transition spd="slow" advTm="8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awn of the 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066"/>
            <a:ext cx="9158620" cy="3528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ith to Carry On.Orig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680" y="638662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453">
        <p:split/>
      </p:transition>
    </mc:Choice>
    <mc:Fallback>
      <p:transition spd="slow" advTm="7453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giving to 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16" y="-256652"/>
            <a:ext cx="6629400" cy="44196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mage result for giving to oth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0"/>
          <a:stretch/>
        </p:blipFill>
        <p:spPr bwMode="auto">
          <a:xfrm>
            <a:off x="4313564" y="3584495"/>
            <a:ext cx="4830435" cy="38004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giving to oth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82" y="3564234"/>
            <a:ext cx="5144351" cy="34336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 result for giving to oth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9"/>
          <a:stretch/>
        </p:blipFill>
        <p:spPr bwMode="auto">
          <a:xfrm flipH="1">
            <a:off x="5378824" y="-52960"/>
            <a:ext cx="3937298" cy="53340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3744" y="2736836"/>
            <a:ext cx="37753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讓生命每個時刻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都以愛慷慨施與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262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9">
        <p:fade/>
      </p:transition>
    </mc:Choice>
    <mc:Fallback>
      <p:transition spd="slow" advTm="8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3stepsolutions.s3.amazonaws.com/assets/custom/000668/images/web/iStock-58945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6939" y="713007"/>
            <a:ext cx="5485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以喜樂心靈開始新一天 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03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">
        <p:fade/>
      </p:transition>
    </mc:Choice>
    <mc:Fallback>
      <p:transition spd="slow" advTm="4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inishlinept.com/wp-content/uploads/2017/05/RunningSummi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71" y="1028701"/>
            <a:ext cx="9411630" cy="54467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22" y="46768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祂必賜力量，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4331" y="467680"/>
            <a:ext cx="2920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祂必賜盼望 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852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5">
        <p:fade/>
      </p:transition>
    </mc:Choice>
    <mc:Fallback>
      <p:transition spd="slow" advTm="8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22776" y="1038344"/>
            <a:ext cx="3390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祂必賜信心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022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4">
        <p:fade/>
      </p:transition>
    </mc:Choice>
    <mc:Fallback>
      <p:transition spd="slow" advTm="4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877"/>
            <a:ext cx="9144000" cy="57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9939" y="613045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勇往向前！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075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791">
        <p14:reveal/>
      </p:transition>
    </mc:Choice>
    <mc:Fallback>
      <p:transition spd="slow" advTm="9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276"/>
            <a:ext cx="9144000" cy="45963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6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951">
        <p14:reveal/>
      </p:transition>
    </mc:Choice>
    <mc:Fallback>
      <p:transition spd="slow" advTm="3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980" y="210677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每一天清早，醒覺起來禱告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感到神與我相近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437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0">
        <p:fade/>
      </p:transition>
    </mc:Choice>
    <mc:Fallback>
      <p:transition spd="slow" advTm="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r="69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637" y="350527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凡事祂引領，祂是誠信真實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我無需恐慌驚怕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98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9">
        <p:fade/>
      </p:transition>
    </mc:Choice>
    <mc:Fallback>
      <p:transition spd="slow" advTm="8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972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9033" y="1049775"/>
            <a:ext cx="7879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縱使不清楚了解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一切信靠主安排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136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8">
        <p:fade/>
      </p:transition>
    </mc:Choice>
    <mc:Fallback>
      <p:transition spd="slow" advTm="8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walk with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884"/>
            <a:ext cx="9148208" cy="557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198" y="903642"/>
            <a:ext cx="6223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我的心深知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我並非孤單</a:t>
            </a: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祂必賜我力量往前行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293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9">
        <p:fade/>
      </p:transition>
    </mc:Choice>
    <mc:Fallback>
      <p:transition spd="slow" advTm="11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551"/>
            <a:ext cx="9176273" cy="5155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3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Tm="2942">
        <p14:reveal/>
      </p:transition>
    </mc:Choice>
    <mc:Fallback>
      <p:transition spd="slow" advTm="2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52"/>
            <a:ext cx="9144000" cy="581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494" y="694772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縱使我不知明天有何遭遇，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我不怕面對考驗</a:t>
            </a:r>
            <a:endParaRPr lang="zh-TW" alt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45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6">
        <p:fade/>
      </p:transition>
    </mc:Choice>
    <mc:Fallback>
      <p:transition spd="slow" advTm="8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275</Words>
  <Application>Microsoft Office PowerPoint</Application>
  <PresentationFormat>On-screen Show (4:3)</PresentationFormat>
  <Paragraphs>32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Balex</cp:lastModifiedBy>
  <cp:revision>41</cp:revision>
  <dcterms:created xsi:type="dcterms:W3CDTF">2019-11-23T22:29:34Z</dcterms:created>
  <dcterms:modified xsi:type="dcterms:W3CDTF">2019-12-02T06:16:37Z</dcterms:modified>
</cp:coreProperties>
</file>