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7" r:id="rId2"/>
  </p:sldMasterIdLst>
  <p:sldIdLst>
    <p:sldId id="256" r:id="rId3"/>
    <p:sldId id="259" r:id="rId4"/>
    <p:sldId id="262" r:id="rId5"/>
    <p:sldId id="263" r:id="rId6"/>
    <p:sldId id="261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6" y="-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CE5E08-1FD5-4C01-B6F1-FA94B0940F1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2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E9B30-28E5-4190-82A3-54CEFE0570D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30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E9B30-28E5-4190-82A3-54CEFE0570D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7911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E9B30-28E5-4190-82A3-54CEFE0570D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4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E9B30-28E5-4190-82A3-54CEFE0570D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658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E9B30-28E5-4190-82A3-54CEFE0570D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087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6B011-62DE-4338-838D-E011BA40C983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6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3D30F-6AC8-4A25-9C34-1A31CD88FAF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97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FC94E-AC09-4477-89A0-AA274B608E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151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CF6F1-A33F-4E21-8755-45C96C15C8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040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935B-3843-465E-8247-67D4E209CC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51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A29A9-3A4B-4FB8-AE57-FD189C7DA3B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00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1F6-8968-4211-A7D9-EED4EB3E32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970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821-281B-49F5-A304-79EFA74587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329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1A32-F49E-4B03-A773-4513170934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095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17FE-ABC8-424B-8287-625228333B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50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9501-4F01-4BC7-A647-FB7751692B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35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D4E4-E420-47E1-93A0-5A4CF0D064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395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145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7236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683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3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069DF-D7F7-46C5-BE5A-28053A5F4C6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637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1781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35EC-A311-4C86-A3FE-8208CDFD1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4514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F315-100C-4BFD-8BFA-B87ED30206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06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665F4-7B8C-419E-9E39-ABB047B81D2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12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C4DC8-EB09-46D7-B62E-710C038CD835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9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8B28B6-79AF-449F-82B4-19394F9362A3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19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9B570-C191-42F2-9BC6-5B448627E88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BF57B-9D0C-4994-B002-7FA84EB79D70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BCAA-3623-4139-9959-230FD00B006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2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A61275-15BE-4ADF-8088-962FC5EA2A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77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</a:rPr>
              <a:t>第一個奮興大會 </a:t>
            </a:r>
            <a:br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mtClean="0">
                <a:latin typeface="Times New Roman" panose="02020603050405020304" pitchFamily="18" charset="0"/>
                <a:ea typeface="標楷體" panose="03000509000000000000" pitchFamily="65" charset="-120"/>
              </a:rPr>
              <a:t>The First Revival Meeting</a:t>
            </a:r>
            <a:endParaRPr lang="en-US" altLang="en-US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尼希米記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8:1-18</a:t>
            </a:r>
          </a:p>
          <a:p>
            <a:pPr eaLnBrk="1" hangingPunct="1"/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Nehemiah 8:1-18</a:t>
            </a:r>
            <a:r>
              <a:rPr lang="en-US" altLang="zh-TW" sz="3600" dirty="0" smtClean="0">
                <a:ea typeface="新細明體" panose="02020500000000000000" pitchFamily="18" charset="-120"/>
              </a:rPr>
              <a:t>  </a:t>
            </a: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00" y="152400"/>
            <a:ext cx="2466975" cy="1847850"/>
          </a:xfrm>
          <a:prstGeom prst="rect">
            <a:avLst/>
          </a:prstGeom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8136" y="274638"/>
            <a:ext cx="9351264" cy="792162"/>
          </a:xfrm>
        </p:spPr>
        <p:txBody>
          <a:bodyPr/>
          <a:lstStyle/>
          <a:p>
            <a:r>
              <a:rPr lang="zh-CN" altLang="en-US" dirty="0">
                <a:ea typeface="標楷體" panose="03000509000000000000" pitchFamily="65" charset="-120"/>
              </a:rPr>
              <a:t>操練默想聖經的一些建議</a:t>
            </a:r>
            <a:endParaRPr lang="en-US" altLang="en-US" dirty="0">
              <a:ea typeface="標楷體" panose="03000509000000000000" pitchFamily="65" charset="-12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9753600" cy="5562600"/>
          </a:xfr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AutoNum type="arabicPeriod" startAt="5"/>
            </a:pP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讓這個想法進入記憶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背頌聖經是使心意更新變化非常有用的方法。詩篇作者說：「我將你的話藏在心裹，免得我得罪祢。」 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詩篇一一九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11)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重要的不是記得多少，而是當我們浸潤在經文中，我們的心思意念會發生甚麼事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和其他屬靈操練一樣，背頌聖經只是改變生命的方法。背頌聖經－「將祢的話藏在心裡」－對我們很有幫助，但是只有我們想遵行神的旨意「免得我得罪祢」，背頌聖經才有幫助。</a:t>
            </a:r>
            <a:r>
              <a:rPr lang="zh-TW" altLang="en-US" sz="3200" dirty="0">
                <a:ea typeface="新細明體" panose="02020500000000000000" pitchFamily="18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03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3276600"/>
            <a:ext cx="6781800" cy="31442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應用：在這星期</a:t>
            </a:r>
            <a:b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9228666" cy="4669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讀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經靈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修</a:t>
            </a:r>
            <a:endParaRPr lang="en-US" altLang="zh-TW" sz="4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85850" lvl="1" indent="-685800"/>
            <a:r>
              <a:rPr lang="zh-TW" altLang="en-US" sz="4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親近神，聆</a:t>
            </a:r>
            <a:r>
              <a:rPr lang="zh-TW" altLang="en-US" sz="4600" dirty="0">
                <a:latin typeface="DFKai-SB" panose="03000509000000000000" pitchFamily="65" charset="-120"/>
                <a:ea typeface="DFKai-SB" panose="03000509000000000000" pitchFamily="65" charset="-120"/>
              </a:rPr>
              <a:t>聽神的聲</a:t>
            </a:r>
            <a:r>
              <a:rPr lang="zh-TW" altLang="en-US" sz="4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音</a:t>
            </a:r>
            <a:endParaRPr lang="zh-TW" altLang="en-US" sz="4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63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>
                <a:latin typeface="Times New Roman" panose="02020603050405020304" pitchFamily="18" charset="0"/>
                <a:ea typeface="標楷體" panose="03000509000000000000" pitchFamily="65" charset="-120"/>
              </a:rPr>
              <a:t>第一個奮興大會 </a:t>
            </a:r>
            <a:r>
              <a:rPr lang="en-US" altLang="zh-TW" sz="3400">
                <a:latin typeface="Times New Roman" panose="02020603050405020304" pitchFamily="18" charset="0"/>
                <a:ea typeface="標楷體" panose="03000509000000000000" pitchFamily="65" charset="-120"/>
              </a:rPr>
              <a:t>The First Revival Meeting</a:t>
            </a:r>
            <a:endParaRPr lang="en-US" altLang="en-US" sz="34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447800"/>
            <a:ext cx="8596668" cy="4593563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用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頭腦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去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明白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神的話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Use our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mind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understand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God’s Word 8:1-8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>
                <a:latin typeface="Times New Roman" panose="02020603050405020304" pitchFamily="18" charset="0"/>
                <a:ea typeface="標楷體" panose="03000509000000000000" pitchFamily="65" charset="-120"/>
              </a:rPr>
              <a:t>第一個奮興大會 </a:t>
            </a:r>
            <a:r>
              <a:rPr lang="en-US" altLang="zh-TW" sz="3400">
                <a:latin typeface="Times New Roman" panose="02020603050405020304" pitchFamily="18" charset="0"/>
                <a:ea typeface="標楷體" panose="03000509000000000000" pitchFamily="65" charset="-120"/>
              </a:rPr>
              <a:t>The First Revival Meeting</a:t>
            </a:r>
            <a:endParaRPr lang="en-US" altLang="en-US" sz="34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447800"/>
            <a:ext cx="8596668" cy="4593563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用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頭腦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去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明白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神的話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Use our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mind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understand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God’s Word 8:1-8 </a:t>
            </a:r>
          </a:p>
          <a:p>
            <a:pPr eaLnBrk="1" hangingPunct="1"/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用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情感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去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體會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神的話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Use our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feeling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experience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God’s Word 8:9-12 </a:t>
            </a:r>
          </a:p>
        </p:txBody>
      </p:sp>
    </p:spTree>
    <p:extLst>
      <p:ext uri="{BB962C8B-B14F-4D97-AF65-F5344CB8AC3E}">
        <p14:creationId xmlns:p14="http://schemas.microsoft.com/office/powerpoint/2010/main" val="306158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>
                <a:latin typeface="Times New Roman" panose="02020603050405020304" pitchFamily="18" charset="0"/>
                <a:ea typeface="標楷體" panose="03000509000000000000" pitchFamily="65" charset="-120"/>
              </a:rPr>
              <a:t>第一個奮興大會 </a:t>
            </a:r>
            <a:r>
              <a:rPr lang="en-US" altLang="zh-TW" sz="3400">
                <a:latin typeface="Times New Roman" panose="02020603050405020304" pitchFamily="18" charset="0"/>
                <a:ea typeface="標楷體" panose="03000509000000000000" pitchFamily="65" charset="-120"/>
              </a:rPr>
              <a:t>The First Revival Meeting</a:t>
            </a:r>
            <a:endParaRPr lang="en-US" altLang="en-US" sz="34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447800"/>
            <a:ext cx="8596668" cy="4593563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用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頭腦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去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明白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神的話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Use our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mind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understand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God’s Word 8:1-8 </a:t>
            </a:r>
          </a:p>
          <a:p>
            <a:pPr eaLnBrk="1" hangingPunct="1"/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用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情感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去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體會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神的話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Use our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feeling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experience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God’s Word 8:9-12 </a:t>
            </a:r>
          </a:p>
          <a:p>
            <a:pPr eaLnBrk="1" hangingPunct="1"/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用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行動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去</a:t>
            </a:r>
            <a:r>
              <a: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活出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神的話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Use our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action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</a:t>
            </a:r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live out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God’s Word 8:13-18 </a:t>
            </a:r>
            <a:endParaRPr lang="en-US" altLang="en-US" sz="4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85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3276600"/>
            <a:ext cx="6781800" cy="31442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應用：在這星期</a:t>
            </a:r>
            <a:b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9228666" cy="4669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讀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經靈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修</a:t>
            </a:r>
            <a:endParaRPr lang="en-US" altLang="zh-TW" sz="4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85850" lvl="1" indent="-685800"/>
            <a:r>
              <a:rPr lang="zh-TW" altLang="en-US" sz="4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親近神，聆</a:t>
            </a:r>
            <a:r>
              <a:rPr lang="zh-TW" altLang="en-US" sz="4600" dirty="0">
                <a:latin typeface="DFKai-SB" panose="03000509000000000000" pitchFamily="65" charset="-120"/>
                <a:ea typeface="DFKai-SB" panose="03000509000000000000" pitchFamily="65" charset="-120"/>
              </a:rPr>
              <a:t>聽神的聲</a:t>
            </a:r>
            <a:r>
              <a:rPr lang="zh-TW" altLang="en-US" sz="4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音</a:t>
            </a:r>
            <a:endParaRPr lang="zh-TW" altLang="en-US" sz="4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225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77240" y="274638"/>
            <a:ext cx="9662160" cy="944562"/>
          </a:xfrm>
        </p:spPr>
        <p:txBody>
          <a:bodyPr/>
          <a:lstStyle/>
          <a:p>
            <a:r>
              <a:rPr lang="zh-CN" altLang="en-US">
                <a:ea typeface="標楷體" panose="03000509000000000000" pitchFamily="65" charset="-120"/>
              </a:rPr>
              <a:t>操練默想聖經的一些建議</a:t>
            </a:r>
            <a:endParaRPr lang="en-US" altLang="en-US">
              <a:ea typeface="標楷體" panose="03000509000000000000" pitchFamily="65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924800" cy="5715000"/>
          </a:xfr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求神在經文中顯現</a:t>
            </a:r>
          </a:p>
          <a:p>
            <a:pPr marL="971550" lvl="1" indent="-514350"/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讀經前，用一點時間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求神向你說話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。承認耶穌與你同在，求祂洗滌你的心思意念－即使洗滌的清潔劑有點刺痛。</a:t>
            </a:r>
          </a:p>
          <a:p>
            <a:pPr marL="971550" lvl="1" indent="-514350"/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讀經時，期待祂對你說話。我們會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在聖經裡遇見耶穌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。某些話可能會讓你覺得扎心。你可能會有感動想讀一些有關神的愛的經文；你可能看見自己的罪，也可能有感動要採取某些行動。抱持敞開的態度，接受神真的會透過經文向你說話的可能。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1828800"/>
            <a:ext cx="3604451" cy="360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9296400" cy="792162"/>
          </a:xfrm>
        </p:spPr>
        <p:txBody>
          <a:bodyPr/>
          <a:lstStyle/>
          <a:p>
            <a:r>
              <a:rPr lang="zh-CN" altLang="en-US" dirty="0">
                <a:ea typeface="標楷體" panose="03000509000000000000" pitchFamily="65" charset="-120"/>
              </a:rPr>
              <a:t>操練默想聖經的一些建議</a:t>
            </a:r>
            <a:endParaRPr lang="en-US" altLang="en-US" dirty="0">
              <a:ea typeface="標楷體" panose="03000509000000000000" pitchFamily="65" charset="-12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38200"/>
            <a:ext cx="9144000" cy="6019800"/>
          </a:xfr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zh-TW" altLang="en-US" sz="3200" dirty="0">
                <a:ea typeface="標楷體" panose="03000509000000000000" pitchFamily="65" charset="-120"/>
              </a:rPr>
              <a:t>帶著悔改的靈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dirty="0">
                <a:ea typeface="標楷體" panose="03000509000000000000" pitchFamily="65" charset="-120"/>
              </a:rPr>
              <a:t>讀經時要有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願在一切事上順服神的態度</a:t>
            </a:r>
            <a:r>
              <a:rPr lang="zh-TW" altLang="en-US" sz="3200" dirty="0">
                <a:ea typeface="標楷體" panose="03000509000000000000" pitchFamily="65" charset="-120"/>
              </a:rPr>
              <a:t>，要有受教的心。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dirty="0">
                <a:ea typeface="標楷體" panose="03000509000000000000" pitchFamily="65" charset="-120"/>
              </a:rPr>
              <a:t>讀經時要用大腦，不過要知道，以改變生命為目的的讀經，和找資訊或證明某觀點為目的的讀經不一樣。</a:t>
            </a:r>
            <a:r>
              <a:rPr lang="zh-CN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要定意順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服聖</a:t>
            </a:r>
            <a:r>
              <a:rPr lang="zh-CN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經</a:t>
            </a:r>
            <a:r>
              <a:rPr lang="zh-TW" altLang="en-US" sz="3200" dirty="0">
                <a:ea typeface="標楷體" panose="03000509000000000000" pitchFamily="65" charset="-120"/>
              </a:rPr>
              <a:t>。讀經方式錯誤，讀經動機錯誤，可能會被經文傷害。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滿有聖經知識卻不願被經文洗淨，比完全沒有聖經知識還糟糕。 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讀經最重要的不是讀「多少」，而是「怎麼」讀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00" y="2057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163" y="152400"/>
            <a:ext cx="2600325" cy="1762125"/>
          </a:xfrm>
          <a:prstGeom prst="rect">
            <a:avLst/>
          </a:prstGeom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448" y="274638"/>
            <a:ext cx="9140952" cy="639762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ea typeface="標楷體" panose="03000509000000000000" pitchFamily="65" charset="-120"/>
              </a:rPr>
              <a:t>操練默想聖經的一些建議</a:t>
            </a:r>
            <a:endParaRPr lang="en-US" altLang="en-US" dirty="0">
              <a:ea typeface="標楷體" panose="03000509000000000000" pitchFamily="65" charset="-12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501701" y="1143000"/>
            <a:ext cx="9849294" cy="6019800"/>
          </a:xfr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默想一段</a:t>
            </a:r>
            <a:r>
              <a:rPr lang="zh-TW" alt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簡短</a:t>
            </a: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的經文或故事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熟悉整本聖經很重要，在研究的時候，我們需要讀得廣，了解大量資訊。</a:t>
            </a:r>
            <a:r>
              <a:rPr lang="zh-TW" alt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可是讀經的目的若是改變生命，就必須慢慢讀</a:t>
            </a: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。因此，讓自己浸潤在一小段經文裡，幾節就可以了。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像熱戀時讀情書那樣，</a:t>
            </a:r>
            <a:r>
              <a:rPr lang="zh-TW" alt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慢慢讀，細細讀</a:t>
            </a: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。如果某幾節特別吸引你，讓它們充滿你的心，並且問神是否要藉這些經文向你說話。邊讀邊問：「</a:t>
            </a:r>
            <a:r>
              <a:rPr lang="zh-TW" alt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神啊，你現在要對我說甚麼？</a:t>
            </a: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」讀到聖經中的故事時，你可以想像一下當時的情況，體會一下當時的感覺。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這種方式的讀經目的不是把經文走過一遍，而是</a:t>
            </a:r>
            <a:r>
              <a:rPr lang="zh-TW" alt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讓經文走過我們的心</a:t>
            </a:r>
            <a:r>
              <a:rPr lang="zh-TW" altLang="en-US" sz="27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r>
              <a:rPr lang="zh-TW" altLang="en-US" sz="2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擁有聖經知識絕對是好事，可是知識本身無法改變生命。 </a:t>
            </a:r>
            <a:endParaRPr lang="zh-TW" altLang="en-US" sz="2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11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9304" y="274638"/>
            <a:ext cx="9150096" cy="1020762"/>
          </a:xfrm>
        </p:spPr>
        <p:txBody>
          <a:bodyPr/>
          <a:lstStyle/>
          <a:p>
            <a:r>
              <a:rPr lang="zh-CN" altLang="en-US" dirty="0">
                <a:ea typeface="標楷體" panose="03000509000000000000" pitchFamily="65" charset="-120"/>
              </a:rPr>
              <a:t>操練默想聖經的一些建議</a:t>
            </a:r>
            <a:endParaRPr lang="en-US" altLang="en-US" dirty="0">
              <a:ea typeface="標楷體" panose="03000509000000000000" pitchFamily="65" charset="-12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56640"/>
            <a:ext cx="10134600" cy="5572760"/>
          </a:xfr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AutoNum type="arabicPeriod" startAt="4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全天默想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一個思想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或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一節經文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詩篇作者說，豐富的生命來自「晝夜思想」神的律法，「晝夜」指一天中的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時時刻刻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默想不能求快。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默想要慢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，像樹根從河流緩緩吸收水分，為大樹帶來養分和果實。</a:t>
            </a: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默想只是指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心思專注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。它背後的想法很簡單：「心思重複甚麼，就會記住甚麼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。」</a:t>
            </a: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971550" lvl="1" indent="-514350">
              <a:buFont typeface="Wingdings" panose="05000000000000000000" pitchFamily="2" charset="2"/>
              <a:buChar char="l"/>
            </a:pP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找聖經中的一節或一句，即神的一個「思想」，</a:t>
            </a:r>
            <a:r>
              <a:rPr lang="zh-TW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全天活在這個思想中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495" y="356235"/>
            <a:ext cx="32956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2858</TotalTime>
  <Words>1140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標楷體</vt:lpstr>
      <vt:lpstr>標楷體</vt:lpstr>
      <vt:lpstr>新細明體</vt:lpstr>
      <vt:lpstr>Arial</vt:lpstr>
      <vt:lpstr>Times New Roman</vt:lpstr>
      <vt:lpstr>Trebuchet MS</vt:lpstr>
      <vt:lpstr>Wingdings</vt:lpstr>
      <vt:lpstr>Wingdings 3</vt:lpstr>
      <vt:lpstr>Facet</vt:lpstr>
      <vt:lpstr>1_Facet</vt:lpstr>
      <vt:lpstr>第一個奮興大會  The First Revival Meeting</vt:lpstr>
      <vt:lpstr>第一個奮興大會 The First Revival Meeting</vt:lpstr>
      <vt:lpstr>第一個奮興大會 The First Revival Meeting</vt:lpstr>
      <vt:lpstr>第一個奮興大會 The First Revival Meeting</vt:lpstr>
      <vt:lpstr>應用：在這星期 </vt:lpstr>
      <vt:lpstr>操練默想聖經的一些建議</vt:lpstr>
      <vt:lpstr>操練默想聖經的一些建議</vt:lpstr>
      <vt:lpstr>操練默想聖經的一些建議</vt:lpstr>
      <vt:lpstr>操練默想聖經的一些建議</vt:lpstr>
      <vt:lpstr>操練默想聖經的一些建議</vt:lpstr>
      <vt:lpstr>應用：在這星期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Ching Chow</cp:lastModifiedBy>
  <cp:revision>13</cp:revision>
  <dcterms:created xsi:type="dcterms:W3CDTF">2013-05-31T15:28:38Z</dcterms:created>
  <dcterms:modified xsi:type="dcterms:W3CDTF">2019-01-18T19:15:32Z</dcterms:modified>
</cp:coreProperties>
</file>