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1" r:id="rId2"/>
    <p:sldMasterId id="2147483739" r:id="rId3"/>
  </p:sldMasterIdLst>
  <p:notesMasterIdLst>
    <p:notesMasterId r:id="rId12"/>
  </p:notesMasterIdLst>
  <p:sldIdLst>
    <p:sldId id="704" r:id="rId4"/>
    <p:sldId id="726" r:id="rId5"/>
    <p:sldId id="727" r:id="rId6"/>
    <p:sldId id="728" r:id="rId7"/>
    <p:sldId id="729" r:id="rId8"/>
    <p:sldId id="730" r:id="rId9"/>
    <p:sldId id="731" r:id="rId10"/>
    <p:sldId id="73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AA347B9-D04D-472C-83D4-A1B41512A29C}">
          <p14:sldIdLst>
            <p14:sldId id="704"/>
            <p14:sldId id="726"/>
            <p14:sldId id="727"/>
            <p14:sldId id="728"/>
            <p14:sldId id="729"/>
            <p14:sldId id="730"/>
            <p14:sldId id="731"/>
            <p14:sldId id="732"/>
          </p14:sldIdLst>
        </p14:section>
        <p14:section name="Untitled Section" id="{1FC300F3-553B-44BE-A063-1E0CCF9BAF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60000"/>
    <a:srgbClr val="336085"/>
    <a:srgbClr val="384F55"/>
    <a:srgbClr val="FFC000"/>
    <a:srgbClr val="B40000"/>
    <a:srgbClr val="CC9B00"/>
    <a:srgbClr val="658091"/>
    <a:srgbClr val="96A4BC"/>
    <a:srgbClr val="8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0" autoAdjust="0"/>
    <p:restoredTop sz="86410"/>
  </p:normalViewPr>
  <p:slideViewPr>
    <p:cSldViewPr snapToGrid="0">
      <p:cViewPr varScale="1">
        <p:scale>
          <a:sx n="128" d="100"/>
          <a:sy n="128" d="100"/>
        </p:scale>
        <p:origin x="16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350EA-6871-4E51-A1A9-08A39BCDBE35}" type="datetimeFigureOut">
              <a:rPr lang="en-US" smtClean="0"/>
              <a:t>7/29/19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86F86-1E4F-408D-8FD6-B9B228F4D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7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pin/603552787537894991/" TargetMode="External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4A90D46-C67F-461B-933A-8654CB20B268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B24774C-C409-4A69-94E3-F89806EBE8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2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250131-8067-4981-8A8C-DDC79A1C95F0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F93EA59-9A97-4759-A4B8-76BCD6DD33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7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569E36-F096-4401-BD8B-07243E704A35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A6080B-5D32-48B2-8097-1F638C850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2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F06B2E1-3EB5-478C-8B49-C867CE68C325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347C1E-A967-4A9A-A56A-94203BE805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82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64149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694376"/>
            <a:ext cx="6858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1805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green field&#10;&#10;Description generated with high confidence">
            <a:extLst>
              <a:ext uri="{FF2B5EF4-FFF2-40B4-BE49-F238E27FC236}">
                <a16:creationId xmlns:a16="http://schemas.microsoft.com/office/drawing/2014/main" id="{3D7095F3-B063-49E8-A38D-A8930D49AD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661"/>
            <a:ext cx="9144001" cy="680940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1pPr>
            <a:lvl2pPr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2pPr>
            <a:lvl3pPr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3pPr>
            <a:lvl4pPr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4pPr>
            <a:lvl5pPr marL="1543050" marR="0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marL="1543050" marR="0" lvl="4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  <a:endParaRPr lang="en-US" dirty="0">
              <a:effectLst/>
              <a:hlinkClick r:id="rId3"/>
            </a:endParaRP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0357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64149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693675"/>
            <a:ext cx="6858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55311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4525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/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7957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770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07865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ADE894-2BA1-44E5-93A7-BC320FF76407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6031C3-ED48-4112-824B-C7E81A7BCB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1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677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570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1026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74594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61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3653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18201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87658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32038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18660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2756A1B-CBA8-4F4A-B5B5-877006859E35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7CA1CB-8904-43B4-A8E8-FFE1E9C078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8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6451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51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451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451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6451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452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6452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452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452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452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452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452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452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452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53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53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53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53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64536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453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142C59-4E10-4406-A520-F27DF257358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4538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22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4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4" grpId="0"/>
      <p:bldP spid="6453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453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E450AA-509E-42A6-BC1E-83C525718A7D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60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679AE4-8B1E-41B8-BE3F-17F5E1A27CB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A8ADB5-3604-48A5-9AB6-6F2F424835FB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0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38AE73-9B4C-4C8D-BE78-6FFC497DADD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45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E6AC90-76F7-4A9B-8B80-F37EF1F7C0F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9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F16833-BCC9-4BA0-B08A-6D11F384288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38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23D834-E4F2-4CB6-ADD9-863FD32A719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34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411E0E-DDAD-4DAD-AB12-EA21B908D9A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86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8D2B59-0116-413E-B6F6-0255841EA384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65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2044CF-8D22-4606-8DCB-7F96B7FC1C34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F9CE55-5670-47A7-9FB2-65ABD58D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64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A50F59-3391-4DD9-BCB7-2F76E9DCC24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91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6DACB74-87E6-4DC5-9CEE-F8FA15128E11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42BC73B-36A9-4BB1-9757-E0597BB65D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9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F733D0-BC1F-4D60-970C-6FF30EC0BE0B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65901A-4124-4A03-80A9-2897A66CCA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2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CFC2451-13F7-414E-84C6-9EB9560D3350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2E0E88-3371-418C-A629-0A83BBBEF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6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7CE30B-530E-4B15-92A1-A98DEFA74F26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099E57-87A2-4736-B78A-54B4605025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5EB0C8-B787-44A2-A6FE-21299F4018FB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4F2F1F-3FD2-4ABA-BF85-D245349415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94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E535F44-8F9E-43AB-AEE6-15FC854AC8B9}" type="datetimeFigureOut">
              <a:rPr lang="en-US"/>
              <a:pPr>
                <a:defRPr/>
              </a:pPr>
              <a:t>7/29/19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342EAE0B-F28A-419B-9DF7-905291E22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84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7/29/19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94520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349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3494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349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349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349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349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349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350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350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350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350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350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50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50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50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BF93C-010C-45AB-BAE8-19B1045409B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2177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797FD50-0CEA-42C9-AAA4-C5FCE3A9A101}"/>
              </a:ext>
            </a:extLst>
          </p:cNvPr>
          <p:cNvSpPr txBox="1"/>
          <p:nvPr/>
        </p:nvSpPr>
        <p:spPr>
          <a:xfrm>
            <a:off x="515619" y="411359"/>
            <a:ext cx="2082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4472C4">
                      <a:lumMod val="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主日信息</a:t>
            </a: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srgbClr val="4472C4">
                    <a:lumMod val="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D8E3D4-3506-46DF-BDE1-A12D3D0D6120}"/>
              </a:ext>
            </a:extLst>
          </p:cNvPr>
          <p:cNvSpPr txBox="1"/>
          <p:nvPr/>
        </p:nvSpPr>
        <p:spPr>
          <a:xfrm>
            <a:off x="6045623" y="411358"/>
            <a:ext cx="2489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4472C4">
                      <a:lumMod val="50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  <a:sym typeface="Wingdings"/>
              </a:rPr>
              <a:t>7</a:t>
            </a:r>
            <a:r>
              <a:rPr kumimoji="0" lang="en-US" altLang="zh-TW" sz="3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4472C4">
                      <a:lumMod val="50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  <a:sym typeface="Wingdings" panose="05000000000000000000" pitchFamily="2" charset="2"/>
              </a:rPr>
              <a:t></a:t>
            </a:r>
            <a:r>
              <a:rPr kumimoji="0" lang="en-US" altLang="zh-TW" sz="3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4472C4">
                      <a:lumMod val="50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  <a:sym typeface="Wingdings"/>
              </a:rPr>
              <a:t>28</a:t>
            </a:r>
            <a:r>
              <a:rPr kumimoji="0" lang="en-US" altLang="zh-TW" sz="3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4472C4">
                      <a:lumMod val="50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  <a:sym typeface="Wingdings" panose="05000000000000000000" pitchFamily="2" charset="2"/>
              </a:rPr>
              <a:t></a:t>
            </a:r>
            <a:r>
              <a:rPr kumimoji="0" lang="en-US" altLang="zh-TW" sz="3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4472C4">
                      <a:lumMod val="50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2019</a:t>
            </a: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srgbClr val="4472C4">
                    <a:lumMod val="50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DC43A4-4E37-489E-89C1-B166E8EC142C}"/>
              </a:ext>
            </a:extLst>
          </p:cNvPr>
          <p:cNvSpPr/>
          <p:nvPr/>
        </p:nvSpPr>
        <p:spPr>
          <a:xfrm>
            <a:off x="1553299" y="1424390"/>
            <a:ext cx="60374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kumimoji="0" lang="zh-TW" altLang="en-US" sz="7200" i="0" u="none" strike="noStrike" kern="0" cap="none" spc="40" normalizeH="0" baseline="0" noProof="0" dirty="0">
                <a:ln w="13335" cmpd="sng">
                  <a:solidFill>
                    <a:prstClr val="white"/>
                  </a:solidFill>
                  <a:prstDash val="solid"/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lang="zh-CN" altLang="en-US" sz="7200" kern="0" spc="40" dirty="0">
                <a:ln w="13335" cmpd="sng">
                  <a:solidFill>
                    <a:prstClr val="white"/>
                  </a:solidFill>
                  <a:prstDash val="solid"/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八種僕人</a:t>
            </a:r>
            <a:r>
              <a:rPr kumimoji="0" lang="zh-CN" altLang="en-US" sz="7200" i="0" u="none" strike="noStrike" kern="0" cap="none" spc="40" normalizeH="0" baseline="0" noProof="0" dirty="0">
                <a:ln w="13335" cmpd="sng">
                  <a:solidFill>
                    <a:prstClr val="white"/>
                  </a:solidFill>
                  <a:prstDash val="solid"/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」</a:t>
            </a:r>
            <a:endParaRPr kumimoji="0" lang="en-US" sz="1800" i="0" u="none" strike="noStrike" kern="0" cap="none" spc="0" normalizeH="0" baseline="0" noProof="0" dirty="0">
              <a:ln w="13335" cmpd="sng">
                <a:solidFill>
                  <a:prstClr val="white"/>
                </a:solidFill>
                <a:prstDash val="solid"/>
              </a:ln>
              <a:solidFill>
                <a:srgbClr val="336085"/>
              </a:solidFill>
              <a:effectLst/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904E15-8B2D-4896-B6ED-880C44D611E6}"/>
              </a:ext>
            </a:extLst>
          </p:cNvPr>
          <p:cNvSpPr/>
          <p:nvPr/>
        </p:nvSpPr>
        <p:spPr>
          <a:xfrm>
            <a:off x="1336192" y="2991422"/>
            <a:ext cx="60197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kumimoji="0" lang="en-US" altLang="zh-TW" sz="4000" i="0" u="none" strike="noStrike" kern="0" cap="none" spc="0" normalizeH="0" baseline="0" noProof="0" dirty="0">
                <a:ln>
                  <a:solidFill>
                    <a:prstClr val="white">
                      <a:alpha val="40000"/>
                    </a:prstClr>
                  </a:solidFill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lang="zh-TW" altLang="en-US" sz="4000" kern="0" dirty="0">
                <a:ln>
                  <a:solidFill>
                    <a:prstClr val="white">
                      <a:alpha val="40000"/>
                    </a:prstClr>
                  </a:solidFill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列王紀下 </a:t>
            </a:r>
            <a:r>
              <a:rPr kumimoji="0" lang="en-US" altLang="zh-CN" sz="4000" i="0" u="none" strike="noStrike" kern="0" cap="none" spc="0" normalizeH="0" baseline="0" noProof="0" dirty="0">
                <a:ln>
                  <a:solidFill>
                    <a:prstClr val="white">
                      <a:alpha val="40000"/>
                    </a:prstClr>
                  </a:solidFill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5</a:t>
            </a:r>
            <a:r>
              <a:rPr kumimoji="0" lang="en-US" altLang="zh-TW" sz="4000" i="0" u="none" strike="noStrike" kern="0" cap="none" spc="0" normalizeH="0" baseline="0" noProof="0" dirty="0">
                <a:ln>
                  <a:solidFill>
                    <a:prstClr val="white">
                      <a:alpha val="40000"/>
                    </a:prstClr>
                  </a:solidFill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:1-</a:t>
            </a:r>
            <a:r>
              <a:rPr kumimoji="0" lang="en-US" altLang="zh-CN" sz="4000" i="0" u="none" strike="noStrike" kern="0" cap="none" spc="0" normalizeH="0" baseline="0" noProof="0" dirty="0">
                <a:ln>
                  <a:solidFill>
                    <a:prstClr val="white">
                      <a:alpha val="40000"/>
                    </a:prstClr>
                  </a:solidFill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27</a:t>
            </a:r>
            <a:r>
              <a:rPr kumimoji="0" lang="en-US" altLang="zh-TW" sz="4000" i="0" u="none" strike="noStrike" kern="0" cap="none" spc="0" normalizeH="0" baseline="0" noProof="0" dirty="0">
                <a:ln>
                  <a:solidFill>
                    <a:prstClr val="white">
                      <a:alpha val="40000"/>
                    </a:prstClr>
                  </a:solidFill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10013" y="4092055"/>
            <a:ext cx="26132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002060"/>
                </a:solidFill>
                <a:effectLst>
                  <a:glow rad="127000">
                    <a:prstClr val="white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宗楷體 Std W7" pitchFamily="66" charset="-120"/>
                <a:ea typeface="華康宗楷體 Std W7" pitchFamily="66" charset="-120"/>
              </a:rPr>
              <a:t>陳振鴻 </a:t>
            </a:r>
            <a:r>
              <a:rPr lang="zh-CN" altLang="en-US" sz="2800" dirty="0">
                <a:solidFill>
                  <a:srgbClr val="002060"/>
                </a:solidFill>
                <a:effectLst>
                  <a:glow rad="127000">
                    <a:prstClr val="white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宗楷體 Std W7" pitchFamily="66" charset="-120"/>
                <a:ea typeface="華康宗楷體 Std W7" pitchFamily="66" charset="-120"/>
              </a:rPr>
              <a:t>牧師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5006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zh-CN" altLang="en-US" sz="9600">
                <a:ea typeface="標楷體" panose="03000509000000000000" pitchFamily="65" charset="-120"/>
              </a:rPr>
              <a:t>八種僕人</a:t>
            </a:r>
            <a:endParaRPr lang="zh-CN" altLang="en-US" sz="9600" dirty="0">
              <a:ea typeface="標楷體" panose="03000509000000000000" pitchFamily="65" charset="-12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1143000"/>
            <a:ext cx="8229600" cy="4495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zh-TW" altLang="zh-CN" b="1">
                <a:ea typeface="新細明體" panose="02020500000000000000" pitchFamily="18" charset="-120"/>
              </a:rPr>
              <a:t>	</a:t>
            </a:r>
            <a:r>
              <a:rPr lang="zh-TW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亞蘭王的元帥乃縵，在他主人面前為尊為大，因耶和華曾藉他使亞蘭人得勝；他又是大能的勇士，只是長了大痲瘋。先前亞蘭人成群地出去，從以色列國擄了一個小女子，這女子就服事乃縵的妻。她對主母說：巴不得我主人去見撒馬利亞的先知，必能治好他的大痲瘋。乃縵進去，告訴他主人說，以色列國的女子如此如此說。亞蘭王說：你可以去，我也達信於以色列王。於是，乃縵帶銀子十他連得，金子六千舍客勒，衣裳十套，就去了；且帶信給以色列王，信上說：我打發臣僕乃縵去見你，你接到這信，就要治好他的大痲瘋。以色列王看了信，就撕裂衣服說：我豈是神，能使人死、使人活呢？這人竟打發人來，叫我治好他的大痲瘋。你們看一看，這人何以尋隙攻擊我呢？</a:t>
            </a:r>
            <a:r>
              <a:rPr lang="zh-CN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（列王紀下五章</a:t>
            </a:r>
            <a:r>
              <a:rPr lang="en-US" altLang="zh-CN" sz="2600" b="1">
                <a:latin typeface="標楷體" panose="03000509000000000000" pitchFamily="65" charset="-120"/>
                <a:ea typeface="標楷體" panose="03000509000000000000" pitchFamily="65" charset="-120"/>
              </a:rPr>
              <a:t>1-27</a:t>
            </a:r>
            <a:r>
              <a:rPr lang="zh-CN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CN" altLang="en-US" sz="3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984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zh-CN" altLang="en-US" sz="9600">
                <a:ea typeface="標楷體" panose="03000509000000000000" pitchFamily="65" charset="-120"/>
              </a:rPr>
              <a:t>八種僕人</a:t>
            </a:r>
            <a:endParaRPr lang="zh-CN" altLang="en-US" sz="9600" dirty="0">
              <a:ea typeface="標楷體" panose="03000509000000000000" pitchFamily="65" charset="-12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1143000"/>
            <a:ext cx="8229600" cy="4495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zh-TW" altLang="zh-CN" b="1">
                <a:ea typeface="新細明體" panose="02020500000000000000" pitchFamily="18" charset="-120"/>
              </a:rPr>
              <a:t>	</a:t>
            </a:r>
            <a:r>
              <a:rPr lang="zh-TW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神人以利沙聽見以色列王撕裂衣服，就打發人去見王說：你為甚麼撕了衣服呢？可使那人到我這裡來，他就知道以色列中有先知了。於是，乃縵帶著車馬到了以利沙的家，站在門前。以利沙打發一個使者對乃縵說：你去在約旦河中沐浴七回，你的肉就必復原，而得潔淨。乃縵卻發怒走了，說：我想他必定出來見我，站著求告耶和華他神的名，在患處以上搖手，治好這大痲瘋。大馬士革的河亞罷拿和法珥法，豈不比以色列的一切水更好嗎？我在那裡沐浴不得潔淨嗎？於是氣忿忿地轉身去了。他的僕人進前來對他說：我父啊！先知若吩咐你做一件大事，你豈不做嗎？何況說你去沐浴而得潔淨呢？於是乃縵下去，照著神人的話，在約旦河裡沐浴七回，他的肉復原，好像小孩子的肉，他就潔淨了。</a:t>
            </a:r>
            <a:r>
              <a:rPr lang="zh-CN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（列王紀下五章</a:t>
            </a:r>
            <a:r>
              <a:rPr lang="en-US" altLang="zh-CN" sz="2600" b="1">
                <a:latin typeface="標楷體" panose="03000509000000000000" pitchFamily="65" charset="-120"/>
                <a:ea typeface="標楷體" panose="03000509000000000000" pitchFamily="65" charset="-120"/>
              </a:rPr>
              <a:t>1-27</a:t>
            </a:r>
            <a:r>
              <a:rPr lang="zh-CN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CN" altLang="en-US" sz="2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578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zh-CN" altLang="en-US" sz="9600">
                <a:ea typeface="標楷體" panose="03000509000000000000" pitchFamily="65" charset="-120"/>
              </a:rPr>
              <a:t>八種僕人</a:t>
            </a:r>
            <a:endParaRPr lang="zh-CN" altLang="en-US" sz="9600" dirty="0">
              <a:ea typeface="標楷體" panose="03000509000000000000" pitchFamily="65" charset="-12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1143000"/>
            <a:ext cx="8229600" cy="4495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zh-TW" altLang="zh-CN" b="1">
                <a:ea typeface="新細明體" panose="02020500000000000000" pitchFamily="18" charset="-120"/>
              </a:rPr>
              <a:t>	</a:t>
            </a:r>
            <a:r>
              <a:rPr lang="zh-TW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乃縵帶著一切跟隨他的人，回到神人那裡，站在他面前說：如今我知道，除了以色列之外，普天下沒有神。現在求你收點僕人的禮物。以利沙說：我指著所事奉永生的耶和華起誓，我必不受。乃縵再三地求他，他卻不受。乃縵說：你若不肯受，請將兩騾子馱的土賜給僕人。從今以後，僕人必不再將燔祭或平安祭獻與別神，只獻給耶和華。惟有一件事，願耶和華饒恕你僕人：我主人進臨門廟叩拜的時候，我用手攙他在臨門廟，我也屈身。我在臨門廟屈身的這事，願耶和華饒恕我。以利沙對他說：你可以平平安安地回去。乃縵就離開他去了，走了不遠，神人以利沙的僕人基哈西心裡說：我主人不願從這亞蘭人乃縵手裡受他帶來的禮物，我指著永生的耶和華起誓，我必跑去追上他，向他要些。</a:t>
            </a:r>
            <a:r>
              <a:rPr lang="zh-TW" altLang="en-US" sz="260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（列王紀下五章</a:t>
            </a:r>
            <a:r>
              <a:rPr lang="en-US" altLang="zh-CN" sz="2600" b="1">
                <a:latin typeface="標楷體" panose="03000509000000000000" pitchFamily="65" charset="-120"/>
                <a:ea typeface="標楷體" panose="03000509000000000000" pitchFamily="65" charset="-120"/>
              </a:rPr>
              <a:t>1-27</a:t>
            </a:r>
            <a:r>
              <a:rPr lang="zh-CN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CN" altLang="en-US" sz="2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205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zh-CN" altLang="en-US" sz="9600">
                <a:ea typeface="標楷體" panose="03000509000000000000" pitchFamily="65" charset="-120"/>
              </a:rPr>
              <a:t>八種僕人</a:t>
            </a:r>
            <a:endParaRPr lang="zh-CN" altLang="en-US" sz="9600" dirty="0">
              <a:ea typeface="標楷體" panose="03000509000000000000" pitchFamily="65" charset="-12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1066800"/>
            <a:ext cx="8229600" cy="4495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zh-TW" altLang="zh-CN" b="1">
                <a:ea typeface="新細明體" panose="02020500000000000000" pitchFamily="18" charset="-120"/>
              </a:rPr>
              <a:t>	</a:t>
            </a:r>
            <a:r>
              <a:rPr lang="zh-TW" altLang="en-US" sz="2500" b="1">
                <a:latin typeface="標楷體" panose="03000509000000000000" pitchFamily="65" charset="-120"/>
                <a:ea typeface="標楷體" panose="03000509000000000000" pitchFamily="65" charset="-120"/>
              </a:rPr>
              <a:t>於是基哈西追趕乃縵。乃縵看見有人追趕，就急忙下車迎著他說：都平安嗎？說：都平安。我主人打發我來說：剛才有兩個少年人，是先知門徒，從以法蓮山地來見我。請你賜他們一他連得銀子，兩套衣裳。乃縵說：請受二他連得。再三地請受，便將二他連得銀子裝在兩個口袋裡，又將兩套衣裳交給兩個僕人，他們就在基哈西前頭抬著走。到了山岡，基哈西從他們手中接過來，放在屋裡，打發他們回去。基哈西進去，站在他主人面前。以利沙問他說：基哈西你從哪裡來？回答說：僕人沒有往哪裡去。以利沙對他說：那人下車轉回迎你的時候，我的心豈沒有去呢？這豈是受銀子、衣裳、買橄欖園、葡萄園、牛羊、僕婢的時候呢？因此，乃縵的大痲瘋必沾染你和你的後裔，直到永遠。基哈西從以利沙面前退出去，就長了大痲瘋，像雪那樣白。</a:t>
            </a:r>
            <a:r>
              <a:rPr lang="zh-CN" altLang="en-US" sz="2500" b="1">
                <a:latin typeface="標楷體" panose="03000509000000000000" pitchFamily="65" charset="-120"/>
                <a:ea typeface="標楷體" panose="03000509000000000000" pitchFamily="65" charset="-120"/>
              </a:rPr>
              <a:t>（列王紀五章下</a:t>
            </a:r>
            <a:r>
              <a:rPr lang="en-US" altLang="zh-CN" sz="2500" b="1">
                <a:latin typeface="標楷體" panose="03000509000000000000" pitchFamily="65" charset="-120"/>
                <a:ea typeface="標楷體" panose="03000509000000000000" pitchFamily="65" charset="-120"/>
              </a:rPr>
              <a:t>1-27</a:t>
            </a:r>
            <a:r>
              <a:rPr lang="zh-CN" altLang="en-US" sz="2500" b="1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CN" altLang="en-US" sz="25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135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zh-CN" altLang="en-US" sz="9600">
                <a:ea typeface="標楷體" panose="03000509000000000000" pitchFamily="65" charset="-120"/>
              </a:rPr>
              <a:t>八種僕人</a:t>
            </a:r>
            <a:endParaRPr lang="zh-CN" altLang="en-US" sz="9600" dirty="0">
              <a:ea typeface="標楷體" panose="03000509000000000000" pitchFamily="65" charset="-12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zh-TW" altLang="zh-CN">
                <a:ea typeface="新細明體" panose="02020500000000000000" pitchFamily="18" charset="-120"/>
              </a:rPr>
              <a:t>	</a:t>
            </a: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乃縵</a:t>
            </a: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    二</a:t>
            </a:r>
            <a:r>
              <a:rPr lang="zh-TW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小女子</a:t>
            </a:r>
            <a:endParaRPr lang="en-US" altLang="zh-CN" sz="5000" b="1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None/>
            </a:pPr>
            <a:r>
              <a:rPr lang="en-US" altLang="zh-CN" sz="5000" b="1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乃縵妻  </a:t>
            </a: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以色列王</a:t>
            </a:r>
          </a:p>
          <a:p>
            <a:pPr>
              <a:buFontTx/>
              <a:buNone/>
            </a:pP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 五</a:t>
            </a:r>
            <a:r>
              <a:rPr lang="zh-TW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亞蘭王</a:t>
            </a: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  六</a:t>
            </a:r>
            <a:r>
              <a:rPr lang="zh-TW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乃縵之僕</a:t>
            </a:r>
          </a:p>
          <a:p>
            <a:pPr>
              <a:buFontTx/>
              <a:buNone/>
            </a:pP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 七</a:t>
            </a:r>
            <a:r>
              <a:rPr lang="zh-TW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以利沙</a:t>
            </a:r>
            <a:r>
              <a:rPr lang="zh-CN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  八</a:t>
            </a:r>
            <a:r>
              <a:rPr lang="zh-TW" altLang="en-US" sz="5000" b="1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基哈西</a:t>
            </a:r>
            <a:r>
              <a:rPr lang="zh-CN" altLang="en-US" sz="5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CN" altLang="en-US" sz="540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zh-CN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63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zh-CN" altLang="en-US" sz="9600" b="1">
                <a:ea typeface="標楷體" panose="03000509000000000000" pitchFamily="65" charset="-120"/>
              </a:rPr>
              <a:t>今日金句</a:t>
            </a:r>
            <a:endParaRPr lang="zh-CN" altLang="en-US" sz="9600" b="1" dirty="0">
              <a:ea typeface="標楷體" panose="03000509000000000000" pitchFamily="65" charset="-12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905000"/>
            <a:ext cx="8229600" cy="4495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zh-TW" altLang="zh-CN" sz="6000" b="1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6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無論做甚麼，都要從心裡做，像是給主做的，不是給人做的</a:t>
            </a:r>
            <a:r>
              <a:rPr lang="zh-CN" altLang="en-US" sz="60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>
              <a:buFontTx/>
              <a:buNone/>
            </a:pPr>
            <a:r>
              <a:rPr lang="zh-CN" altLang="en-US" sz="6000" b="1">
                <a:latin typeface="標楷體" panose="03000509000000000000" pitchFamily="65" charset="-120"/>
                <a:ea typeface="標楷體" panose="03000509000000000000" pitchFamily="65" charset="-120"/>
              </a:rPr>
              <a:t>（歌羅西書三章</a:t>
            </a:r>
            <a:r>
              <a:rPr lang="en-US" altLang="zh-CN" sz="6000" b="1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CN" altLang="en-US" sz="6000" b="1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101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zh-CN" altLang="en-US" sz="9600" b="1">
                <a:ea typeface="標楷體" panose="03000509000000000000" pitchFamily="65" charset="-120"/>
              </a:rPr>
              <a:t>今日金句</a:t>
            </a:r>
            <a:endParaRPr lang="zh-CN" altLang="en-US" sz="9600" b="1" dirty="0">
              <a:ea typeface="標楷體" panose="03000509000000000000" pitchFamily="65" charset="-12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76400"/>
            <a:ext cx="8229600" cy="44958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zh-TW" altLang="zh-CN" sz="4400" b="1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5500" b="1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豈不曉得你們獻上自己作奴僕，順從誰，就作誰的奴僕嗎？或作罪的奴僕，以至於死；或作順命的奴僕，以至成義。</a:t>
            </a:r>
            <a:r>
              <a:rPr lang="zh-TW" altLang="en-US" sz="550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CN" altLang="en-US" sz="55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5500" b="1">
                <a:latin typeface="標楷體" panose="03000509000000000000" pitchFamily="65" charset="-120"/>
                <a:ea typeface="標楷體" panose="03000509000000000000" pitchFamily="65" charset="-120"/>
              </a:rPr>
              <a:t>（羅馬書六章</a:t>
            </a:r>
            <a:r>
              <a:rPr lang="en-US" altLang="zh-CN" sz="5500" b="1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CN" altLang="en-US" sz="5500" b="1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  <a:endParaRPr lang="zh-TW" altLang="en-US" sz="55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511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3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9563</TotalTime>
  <Words>45</Words>
  <Application>Microsoft Macintosh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標楷體</vt:lpstr>
      <vt:lpstr>標楷體</vt:lpstr>
      <vt:lpstr>華康宗楷體 Std W7</vt:lpstr>
      <vt:lpstr>華康黑體 Std W7</vt:lpstr>
      <vt:lpstr>華康黑體 Std W9</vt:lpstr>
      <vt:lpstr>Arial</vt:lpstr>
      <vt:lpstr>Calibri</vt:lpstr>
      <vt:lpstr>Corbel</vt:lpstr>
      <vt:lpstr>2_Custom Design</vt:lpstr>
      <vt:lpstr>Depth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587</cp:revision>
  <dcterms:created xsi:type="dcterms:W3CDTF">2016-12-29T18:12:43Z</dcterms:created>
  <dcterms:modified xsi:type="dcterms:W3CDTF">2019-07-29T17:12:22Z</dcterms:modified>
</cp:coreProperties>
</file>