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22"/>
  </p:notesMasterIdLst>
  <p:sldIdLst>
    <p:sldId id="632" r:id="rId3"/>
    <p:sldId id="633" r:id="rId4"/>
    <p:sldId id="634" r:id="rId5"/>
    <p:sldId id="635" r:id="rId6"/>
    <p:sldId id="636" r:id="rId7"/>
    <p:sldId id="637" r:id="rId8"/>
    <p:sldId id="638" r:id="rId9"/>
    <p:sldId id="639" r:id="rId10"/>
    <p:sldId id="640" r:id="rId11"/>
    <p:sldId id="652" r:id="rId12"/>
    <p:sldId id="641" r:id="rId13"/>
    <p:sldId id="642" r:id="rId14"/>
    <p:sldId id="643" r:id="rId15"/>
    <p:sldId id="644" r:id="rId16"/>
    <p:sldId id="645" r:id="rId17"/>
    <p:sldId id="646" r:id="rId18"/>
    <p:sldId id="647" r:id="rId19"/>
    <p:sldId id="648" r:id="rId20"/>
    <p:sldId id="64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A347B9-D04D-472C-83D4-A1B41512A29C}">
          <p14:sldIdLst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52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</p14:sldIdLst>
        </p14:section>
        <p14:section name="Untitled Section" id="{1FC300F3-553B-44BE-A063-1E0CCF9BAF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000"/>
    <a:srgbClr val="B40000"/>
    <a:srgbClr val="E60000"/>
    <a:srgbClr val="FA0000"/>
    <a:srgbClr val="002060"/>
    <a:srgbClr val="FFFF99"/>
    <a:srgbClr val="FFC000"/>
    <a:srgbClr val="9E0000"/>
    <a:srgbClr val="9EFFFF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86410"/>
  </p:normalViewPr>
  <p:slideViewPr>
    <p:cSldViewPr snapToGrid="0">
      <p:cViewPr varScale="1">
        <p:scale>
          <a:sx n="55" d="100"/>
          <a:sy n="55" d="100"/>
        </p:scale>
        <p:origin x="113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50EA-6871-4E51-A1A9-08A39BCDBE35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86F86-1E4F-408D-8FD6-B9B228F4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A90D46-C67F-461B-933A-8654CB20B268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24774C-C409-4A69-94E3-F89806EBE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2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250131-8067-4981-8A8C-DDC79A1C95F0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93EA59-9A97-4759-A4B8-76BCD6DD3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7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569E36-F096-4401-BD8B-07243E704A35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A6080B-5D32-48B2-8097-1F638C850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06B2E1-3EB5-478C-8B49-C867CE68C325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347C1E-A967-4A9A-A56A-94203BE805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2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91E58-3AB9-4B9B-9EB8-6B97A18496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5450F-8F03-421F-91C2-727F7DF92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019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91E58-3AB9-4B9B-9EB8-6B97A18496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5450F-8F03-421F-91C2-727F7DF92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85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91E58-3AB9-4B9B-9EB8-6B97A18496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5450F-8F03-421F-91C2-727F7DF92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61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91E58-3AB9-4B9B-9EB8-6B97A18496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5450F-8F03-421F-91C2-727F7DF92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72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91E58-3AB9-4B9B-9EB8-6B97A18496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5450F-8F03-421F-91C2-727F7DF92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721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91E58-3AB9-4B9B-9EB8-6B97A18496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5450F-8F03-421F-91C2-727F7DF92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522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91E58-3AB9-4B9B-9EB8-6B97A18496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5450F-8F03-421F-91C2-727F7DF92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10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ADE894-2BA1-44E5-93A7-BC320FF76407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6031C3-ED48-4112-824B-C7E81A7BC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19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91E58-3AB9-4B9B-9EB8-6B97A18496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5450F-8F03-421F-91C2-727F7DF92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072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91E58-3AB9-4B9B-9EB8-6B97A18496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5450F-8F03-421F-91C2-727F7DF92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90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91E58-3AB9-4B9B-9EB8-6B97A18496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5450F-8F03-421F-91C2-727F7DF92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602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91E58-3AB9-4B9B-9EB8-6B97A18496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5450F-8F03-421F-91C2-727F7DF92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9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56A1B-CBA8-4F4A-B5B5-877006859E35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7CA1CB-8904-43B4-A8E8-FFE1E9C07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8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2044CF-8D22-4606-8DCB-7F96B7FC1C34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F9CE55-5670-47A7-9FB2-65ABD58DF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4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DACB74-87E6-4DC5-9CEE-F8FA15128E11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2BC73B-36A9-4BB1-9757-E0597BB6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9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F733D0-BC1F-4D60-970C-6FF30EC0BE0B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65901A-4124-4A03-80A9-2897A66CC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2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FC2451-13F7-414E-84C6-9EB9560D3350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2E0E88-3371-418C-A629-0A83BBBEF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6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7CE30B-530E-4B15-92A1-A98DEFA74F26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99E57-87A2-4736-B78A-54B460502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5EB0C8-B787-44A2-A6FE-21299F4018FB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4F2F1F-3FD2-4ABA-BF85-D24534941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4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E535F44-8F9E-43AB-AEE6-15FC854AC8B9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42EAE0B-F28A-419B-9DF7-905291E22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4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91E58-3AB9-4B9B-9EB8-6B97A18496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5450F-8F03-421F-91C2-727F7DF92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27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andcoffeeoutdoors_S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830">
            <a:off x="5000847" y="4817173"/>
            <a:ext cx="2409298" cy="197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39" y="5144905"/>
            <a:ext cx="1401072" cy="121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2048" y="565267"/>
            <a:ext cx="45553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飾藝體 Std W5" panose="04020500000000000000" pitchFamily="82" charset="-120"/>
                <a:ea typeface="華康飾藝體 Std W5" panose="04020500000000000000" pitchFamily="82" charset="-120"/>
                <a:cs typeface="+mn-cs"/>
              </a:rPr>
              <a:t>『</a:t>
            </a:r>
            <a:r>
              <a:rPr kumimoji="0" lang="zh-TW" alt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飾藝體 Std W5" panose="04020500000000000000" pitchFamily="82" charset="-120"/>
                <a:ea typeface="華康飾藝體 Std W5" panose="04020500000000000000" pitchFamily="82" charset="-120"/>
                <a:cs typeface="+mn-cs"/>
              </a:rPr>
              <a:t>營養早餐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飾藝體 Std W5" panose="04020500000000000000" pitchFamily="82" charset="-120"/>
                <a:ea typeface="華康飾藝體 Std W5" panose="04020500000000000000" pitchFamily="82" charset="-120"/>
                <a:cs typeface="+mn-cs"/>
              </a:rPr>
              <a:t>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2292" y="1334708"/>
            <a:ext cx="28928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(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詩篇 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5)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132" y="6289850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主日信息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4996" y="6289850"/>
            <a:ext cx="2263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1/13/2019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210831" y="2781257"/>
            <a:ext cx="33957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薛忠勇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弟兄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58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enn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7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enn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417" y="217742"/>
            <a:ext cx="5287618" cy="309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236876" y="217742"/>
            <a:ext cx="3718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8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Breakfast </a:t>
            </a:r>
          </a:p>
          <a:p>
            <a:r>
              <a:rPr lang="en-US" sz="3600" dirty="0">
                <a:solidFill>
                  <a:srgbClr val="8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Served all Day</a:t>
            </a:r>
          </a:p>
        </p:txBody>
      </p:sp>
    </p:spTree>
    <p:extLst>
      <p:ext uri="{BB962C8B-B14F-4D97-AF65-F5344CB8AC3E}">
        <p14:creationId xmlns:p14="http://schemas.microsoft.com/office/powerpoint/2010/main" val="37513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33" y="286153"/>
            <a:ext cx="3252643" cy="325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3411" y="322924"/>
            <a:ext cx="15960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倪析聲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367" y="276757"/>
            <a:ext cx="3624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龍門石碑 Std W9" panose="03000900000000000000" pitchFamily="66" charset="-120"/>
                <a:ea typeface="華康龍門石碑 Std W9" panose="03000900000000000000" pitchFamily="66" charset="-120"/>
                <a:cs typeface="+mn-cs"/>
              </a:rPr>
              <a:t>被窩暖，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龍門石碑 Std W9" panose="03000900000000000000" pitchFamily="66" charset="-120"/>
              <a:ea typeface="華康龍門石碑 Std W9" panose="030009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龍門石碑 Std W9" panose="03000900000000000000" pitchFamily="66" charset="-120"/>
                <a:ea typeface="華康龍門石碑 Std W9" panose="03000900000000000000" pitchFamily="66" charset="-120"/>
                <a:cs typeface="+mn-cs"/>
              </a:rPr>
              <a:t>主的愛更溫暖！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龍門石碑 Std W9" panose="03000900000000000000" pitchFamily="66" charset="-120"/>
              <a:ea typeface="華康龍門石碑 Std W9" panose="03000900000000000000" pitchFamily="66" charset="-120"/>
              <a:cs typeface="+mn-cs"/>
            </a:endParaRPr>
          </a:p>
        </p:txBody>
      </p:sp>
      <p:pic>
        <p:nvPicPr>
          <p:cNvPr id="1229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2038377"/>
            <a:ext cx="5082355" cy="3714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0" y="2038377"/>
            <a:ext cx="5112327" cy="37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191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looking at 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4" y="269078"/>
            <a:ext cx="8648410" cy="4324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bible mir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43" y="3065143"/>
            <a:ext cx="3889509" cy="29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094" y="4980002"/>
            <a:ext cx="467307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神的話猶如一面鏡子！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/>
          <a:stretch/>
        </p:blipFill>
        <p:spPr bwMode="auto">
          <a:xfrm>
            <a:off x="249382" y="249381"/>
            <a:ext cx="8659503" cy="297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simple breakfa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9" b="5795"/>
          <a:stretch/>
        </p:blipFill>
        <p:spPr bwMode="auto">
          <a:xfrm>
            <a:off x="249382" y="189749"/>
            <a:ext cx="8659503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382" y="3940232"/>
            <a:ext cx="7627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「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陳明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我的心意，並要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儆醒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」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(3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節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113906" y="4650590"/>
            <a:ext cx="565265" cy="14010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957" y="5988731"/>
            <a:ext cx="85403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an order 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把一天的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計劃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都擺在神的面前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519651" y="4617340"/>
            <a:ext cx="515389" cy="6196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3244" y="519758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以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敬畏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的心來過一天的生活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4948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bstract blur green color for background Premium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71" y="4854630"/>
            <a:ext cx="5186854" cy="2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012" y="249383"/>
            <a:ext cx="32223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三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</a:t>
            </a:r>
            <a:r>
              <a:rPr kumimoji="0" lang="zh-TW" altLang="en-US" sz="38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並需要儆醒</a:t>
            </a:r>
            <a:endParaRPr kumimoji="0" lang="en-US" sz="3800" b="0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81" y="1175874"/>
            <a:ext cx="2619375" cy="174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1431" y="2968043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林三綱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弟兄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549697" y="301463"/>
            <a:ext cx="5494547" cy="933293"/>
          </a:xfrm>
          <a:prstGeom prst="wedgeRoundRectCallout">
            <a:avLst>
              <a:gd name="adj1" fmla="val -51562"/>
              <a:gd name="adj2" fmla="val 94299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5612" y="427321"/>
            <a:ext cx="54168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每晨讓自己浸泡在主的愛裡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4563" y="1807233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儆醒免得自己犯罪，因上帝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是聖潔公義的神，恨惡罪惡。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pic>
        <p:nvPicPr>
          <p:cNvPr id="10244" name="Picture 4" descr="Image result for mouth 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16" y="2854217"/>
            <a:ext cx="2691263" cy="26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15085" y="3191263"/>
            <a:ext cx="4447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說謊言、口中沒誠實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、喉嚨如墳墓、舌頭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諂媚人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968" y="5006515"/>
            <a:ext cx="4928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若有人在話語上沒有過乏失，他就是完全人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雅各書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3:2)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5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  <p:bldP spid="6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centripetal fo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33" y="-58055"/>
            <a:ext cx="5018915" cy="2188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centripetal forc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94" y="2629766"/>
            <a:ext cx="4748934" cy="348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9185" y="2130646"/>
            <a:ext cx="254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離心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引力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1667" y="4579808"/>
            <a:ext cx="254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向心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引力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4" name="Up Arrow 3"/>
          <p:cNvSpPr/>
          <p:nvPr/>
        </p:nvSpPr>
        <p:spPr>
          <a:xfrm rot="18767061">
            <a:off x="2431025" y="2184129"/>
            <a:ext cx="633790" cy="79524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642" y="1574502"/>
            <a:ext cx="31085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神的聖潔公義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9" name="Up Arrow 8"/>
          <p:cNvSpPr/>
          <p:nvPr/>
        </p:nvSpPr>
        <p:spPr>
          <a:xfrm rot="7911158">
            <a:off x="4101211" y="4065830"/>
            <a:ext cx="641462" cy="81919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1171" y="3675743"/>
            <a:ext cx="31085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神的慈愛恩典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19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 animBg="1"/>
      <p:bldP spid="5" grpId="0"/>
      <p:bldP spid="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bstract blur green color for background Premium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71" y="4854630"/>
            <a:ext cx="5186854" cy="2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012" y="249383"/>
            <a:ext cx="32223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四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</a:t>
            </a:r>
            <a:r>
              <a:rPr kumimoji="0" lang="zh-TW" altLang="en-US" sz="38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求神的道路</a:t>
            </a:r>
            <a:endParaRPr kumimoji="0" lang="en-US" sz="3800" b="0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998" y="959537"/>
            <a:ext cx="801052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耶和華阿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...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，憑祢的公義引領我，使</a:t>
            </a:r>
            <a:r>
              <a:rPr kumimoji="0" lang="zh-TW" altLang="en-US" sz="3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祢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的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道路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，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在</a:t>
            </a:r>
            <a:r>
              <a:rPr kumimoji="0" lang="zh-TW" altLang="en-US" sz="3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我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面前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正直 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(8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節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012" y="2131356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不是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我的道路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，而是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神的道路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7" b="15478"/>
          <a:stretch/>
        </p:blipFill>
        <p:spPr bwMode="auto">
          <a:xfrm>
            <a:off x="4244261" y="3032571"/>
            <a:ext cx="4150635" cy="2235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avanaugh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2" y="3032571"/>
            <a:ext cx="3468782" cy="249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822" y="5527444"/>
            <a:ext cx="53174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德蘭修女、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John </a:t>
            </a:r>
            <a:r>
              <a:rPr kumimoji="0" lang="en-US" altLang="zh-TW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Kavanaugh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            (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哲學教授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/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倫理學家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4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15" y="332510"/>
            <a:ext cx="8802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德蘭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：你一直為了要「明確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」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反而變得「執著」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      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你需要學習放手。別人都認為我「明確」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      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其實我有的只是「信心」。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715" y="1902170"/>
            <a:ext cx="87976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         我會為你禱告求「信心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」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，因為你真正需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      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要的不是「明確」神的旨意，而是對上帝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      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有「信心」，相信祂的引領。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9917" y="3471830"/>
            <a:ext cx="41615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cript MT Bold" panose="03040602040607080904" pitchFamily="66" charset="0"/>
                <a:ea typeface="新細明體" panose="02020500000000000000" pitchFamily="18" charset="-120"/>
                <a:cs typeface="+mn-cs"/>
              </a:rPr>
              <a:t>Faith</a:t>
            </a:r>
            <a:r>
              <a:rPr kumimoji="0" lang="en-US" altLang="zh-TW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MT Bold" panose="03040602040607080904" pitchFamily="66" charset="0"/>
                <a:ea typeface="新細明體" panose="02020500000000000000" pitchFamily="18" charset="-120"/>
                <a:cs typeface="+mn-cs"/>
              </a:rPr>
              <a:t> or </a:t>
            </a:r>
            <a:r>
              <a:rPr kumimoji="0" lang="en-US" altLang="zh-TW" sz="5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cript MT Bold" panose="03040602040607080904" pitchFamily="66" charset="0"/>
                <a:ea typeface="新細明體" panose="02020500000000000000" pitchFamily="18" charset="-120"/>
                <a:cs typeface="+mn-cs"/>
              </a:rPr>
              <a:t>Clarity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9917" y="4312034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要明碓神的旨意？ 還是對神有信心？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34" y="5083054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大衛禱告：使上帝的道路在自己面前正直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pic>
        <p:nvPicPr>
          <p:cNvPr id="2050" name="Picture 2" descr="Image result for letting 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28970" r="1789" b="1118"/>
          <a:stretch/>
        </p:blipFill>
        <p:spPr bwMode="auto">
          <a:xfrm>
            <a:off x="6699443" y="2968257"/>
            <a:ext cx="2256873" cy="134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7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bstract blur green color for background Premium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71" y="4854630"/>
            <a:ext cx="5186854" cy="2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012" y="249383"/>
            <a:ext cx="32223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五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</a:t>
            </a:r>
            <a:r>
              <a:rPr kumimoji="0" lang="zh-TW" altLang="en-US" sz="38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蒙福與應許</a:t>
            </a:r>
            <a:endParaRPr kumimoji="0" lang="en-US" sz="3800" b="0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6879" y="926491"/>
            <a:ext cx="7814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投靠神，愛祂名的人必然：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(11-12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節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191" y="1569389"/>
            <a:ext cx="74943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喜樂、時常歡呼、蒙恩惠，受保護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pic>
        <p:nvPicPr>
          <p:cNvPr id="16386" name="Picture 2" descr="Image result for george mccluskey james dob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71" y="2373185"/>
            <a:ext cx="2604250" cy="260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2" y="2331878"/>
            <a:ext cx="2808556" cy="377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912" y="6084460"/>
            <a:ext cx="3646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George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McCluskey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390" name="Picture 6" descr="Image result for old man prayi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00" b="98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03" y="2215720"/>
            <a:ext cx="3461312" cy="346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9311" y="4898026"/>
            <a:ext cx="28039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James Dobson</a:t>
            </a:r>
          </a:p>
        </p:txBody>
      </p:sp>
    </p:spTree>
    <p:extLst>
      <p:ext uri="{BB962C8B-B14F-4D97-AF65-F5344CB8AC3E}">
        <p14:creationId xmlns:p14="http://schemas.microsoft.com/office/powerpoint/2010/main" val="35678731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andcoffeeoutdoors_S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830">
            <a:off x="5000847" y="4817173"/>
            <a:ext cx="2409298" cy="197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39" y="5144905"/>
            <a:ext cx="1401072" cy="121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71" y="565267"/>
            <a:ext cx="8615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飾藝體 Std W5" panose="04020500000000000000" pitchFamily="82" charset="-120"/>
                <a:ea typeface="華康飾藝體 Std W5" panose="04020500000000000000" pitchFamily="82" charset="-120"/>
                <a:cs typeface="+mn-cs"/>
              </a:rPr>
              <a:t>『</a:t>
            </a:r>
            <a:r>
              <a:rPr kumimoji="0" lang="zh-TW" alt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飾藝體 Std W5" panose="04020500000000000000" pitchFamily="82" charset="-120"/>
                <a:ea typeface="華康飾藝體 Std W5" panose="04020500000000000000" pitchFamily="82" charset="-120"/>
                <a:cs typeface="+mn-cs"/>
              </a:rPr>
              <a:t>營養早餐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飾藝體 Std W5" panose="04020500000000000000" pitchFamily="82" charset="-120"/>
                <a:ea typeface="華康飾藝體 Std W5" panose="04020500000000000000" pitchFamily="82" charset="-120"/>
                <a:cs typeface="+mn-cs"/>
              </a:rPr>
              <a:t>』= </a:t>
            </a:r>
            <a:r>
              <a:rPr kumimoji="0" lang="zh-TW" alt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飾藝體 Std W5" panose="04020500000000000000" pitchFamily="82" charset="-120"/>
                <a:ea typeface="華康飾藝體 Std W5" panose="04020500000000000000" pitchFamily="82" charset="-120"/>
                <a:cs typeface="+mn-cs"/>
              </a:rPr>
              <a:t>靈糧</a:t>
            </a:r>
            <a:r>
              <a:rPr kumimoji="0" lang="zh-TW" alt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飾藝體 Std W5" panose="04020500000000000000" pitchFamily="82" charset="-120"/>
                <a:ea typeface="華康飾藝體 Std W5" panose="04020500000000000000" pitchFamily="82" charset="-120"/>
                <a:cs typeface="+mn-cs"/>
              </a:rPr>
              <a:t> </a:t>
            </a:r>
            <a:r>
              <a:rPr kumimoji="0" lang="en-US" altLang="zh-TW" sz="4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飾藝體 Std W5" panose="04020500000000000000" pitchFamily="82" charset="-120"/>
                <a:ea typeface="華康飾藝體 Std W5" panose="04020500000000000000" pitchFamily="82" charset="-120"/>
                <a:cs typeface="+mn-cs"/>
              </a:rPr>
              <a:t>+ </a:t>
            </a:r>
            <a:r>
              <a:rPr kumimoji="0" lang="zh-TW" alt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飾藝體 Std W5" panose="04020500000000000000" pitchFamily="82" charset="-120"/>
                <a:ea typeface="華康飾藝體 Std W5" panose="04020500000000000000" pitchFamily="82" charset="-120"/>
                <a:cs typeface="+mn-cs"/>
              </a:rPr>
              <a:t>食糧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飾藝體 Std W5" panose="04020500000000000000" pitchFamily="82" charset="-120"/>
              <a:ea typeface="華康飾藝體 Std W5" panose="04020500000000000000" pitchFamily="8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95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spiritual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7" y="2103120"/>
            <a:ext cx="8766125" cy="458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872" y="199503"/>
            <a:ext cx="28200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靈修禱告</a:t>
            </a:r>
            <a:endParaRPr kumimoji="0" lang="en-US" sz="5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2884" y="249385"/>
            <a:ext cx="15023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零修</a:t>
            </a:r>
            <a:endParaRPr kumimoji="0" lang="en-US" sz="5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096349" y="514015"/>
            <a:ext cx="798022" cy="4655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247" y="1243789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「早餐吃得飽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、午餐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吃得好、晚餐吃得少」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6790" y="3482760"/>
            <a:ext cx="4412188" cy="166199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nimal SF" pitchFamily="2" charset="0"/>
                <a:ea typeface="MS PGothic" panose="020B0600070205080204" pitchFamily="34" charset="-128"/>
                <a:cs typeface="+mn-cs"/>
              </a:rPr>
              <a:t>Breakfast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nimal SF" pitchFamily="2" charset="0"/>
                <a:ea typeface="MS PGothic" panose="020B0600070205080204" pitchFamily="34" charset="-128"/>
                <a:cs typeface="+mn-cs"/>
              </a:rPr>
              <a:t> like a king,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nimal SF" pitchFamily="2" charset="0"/>
                <a:ea typeface="MS PGothic" panose="020B0600070205080204" pitchFamily="34" charset="-128"/>
                <a:cs typeface="+mn-cs"/>
              </a:rPr>
              <a:t>L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nimal SF" pitchFamily="2" charset="0"/>
                <a:ea typeface="MS PGothic" panose="020B0600070205080204" pitchFamily="34" charset="-128"/>
                <a:cs typeface="+mn-cs"/>
              </a:rPr>
              <a:t>unch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nimal SF" pitchFamily="2" charset="0"/>
                <a:ea typeface="MS PGothic" panose="020B0600070205080204" pitchFamily="34" charset="-128"/>
                <a:cs typeface="+mn-cs"/>
              </a:rPr>
              <a:t> like a prince &amp;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nimal SF" pitchFamily="2" charset="0"/>
                <a:ea typeface="MS PGothic" panose="020B0600070205080204" pitchFamily="34" charset="-128"/>
                <a:cs typeface="+mn-cs"/>
              </a:rPr>
              <a:t>Dine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nimal SF" pitchFamily="2" charset="0"/>
                <a:ea typeface="MS PGothic" panose="020B0600070205080204" pitchFamily="34" charset="-128"/>
                <a:cs typeface="+mn-cs"/>
              </a:rPr>
              <a:t> like a pauper</a:t>
            </a:r>
          </a:p>
        </p:txBody>
      </p:sp>
    </p:spTree>
    <p:extLst>
      <p:ext uri="{BB962C8B-B14F-4D97-AF65-F5344CB8AC3E}">
        <p14:creationId xmlns:p14="http://schemas.microsoft.com/office/powerpoint/2010/main" val="4170501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0" y="155865"/>
            <a:ext cx="38100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king dav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2" y="3464818"/>
            <a:ext cx="2653776" cy="3229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79" y="3502228"/>
            <a:ext cx="4881938" cy="315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king david praying to g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25" y="155865"/>
            <a:ext cx="3350646" cy="3769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salm 5: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380" y="2608277"/>
            <a:ext cx="293702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倒置平衡體 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間隔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/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交疊式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8886" y="2510445"/>
            <a:ext cx="5421677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一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義人的心聲 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(1-3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節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二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惡人的罪行 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(4-6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節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三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義人的心聲 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(7-8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節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四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惡人的罪行 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(9-10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節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五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義人的福份 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(11-12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節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6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bstract blur green color for background Premium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71" y="4788130"/>
            <a:ext cx="5186854" cy="2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012" y="249383"/>
            <a:ext cx="32480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一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</a:t>
            </a:r>
            <a:r>
              <a:rPr kumimoji="0" lang="zh-TW" altLang="en-US" sz="38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言語與心思</a:t>
            </a:r>
            <a:endParaRPr kumimoji="0" lang="en-US" sz="3800" b="0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998" y="959537"/>
            <a:ext cx="89050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耶和華阿，求祢留心聽的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言語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，顧念我的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心思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(1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節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5440" y="1500207"/>
            <a:ext cx="3538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言語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=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有聲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的禱告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3588" y="1494638"/>
            <a:ext cx="3538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心思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=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無聲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的禱告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179" y="2098310"/>
            <a:ext cx="41088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心思比言語更為重要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997" y="2713863"/>
            <a:ext cx="90546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惟喜愛耶和華，晝夜思想，這人便為有福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詩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1:2)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937" y="3865141"/>
            <a:ext cx="62889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Our thinking can shape our being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一個人的心思可以塑造他的為人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5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/>
      <p:bldP spid="11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6" y="689955"/>
            <a:ext cx="8685136" cy="5428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1098" y="3541219"/>
            <a:ext cx="498085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一個人在空閒時想些什麼</a:t>
            </a:r>
            <a:endParaRPr kumimoji="0" lang="en-US" altLang="zh-TW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仿宋體一標準" panose="02020600000000000000" pitchFamily="18" charset="-120"/>
              <a:ea typeface="王漢宗仿宋體一標準" panose="020206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能顯示出他是怎樣的人，</a:t>
            </a:r>
            <a:endParaRPr kumimoji="0" lang="en-US" altLang="zh-TW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仿宋體一標準" panose="02020600000000000000" pitchFamily="18" charset="-120"/>
              <a:ea typeface="王漢宗仿宋體一標準" panose="020206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和未來他將如何。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仿宋體一標準" panose="02020600000000000000" pitchFamily="18" charset="-120"/>
              <a:ea typeface="王漢宗仿宋體一標準" panose="02020600000000000000" pitchFamily="18" charset="-12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7115" y="764219"/>
            <a:ext cx="498085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凡是真實的、可敬的、</a:t>
            </a:r>
            <a:endParaRPr kumimoji="0" lang="en-US" altLang="zh-TW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仿宋體一標準" panose="02020600000000000000" pitchFamily="18" charset="-120"/>
              <a:ea typeface="王漢宗仿宋體一標準" panose="020206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公義的、清潔的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...’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這些事，你們都要思念。</a:t>
            </a:r>
            <a:endParaRPr kumimoji="0" lang="en-US" altLang="zh-TW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仿宋體一標準" panose="02020600000000000000" pitchFamily="18" charset="-120"/>
              <a:ea typeface="王漢宗仿宋體一標準" panose="020206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(</a:t>
            </a: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腓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4:8)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仿宋體一標準" panose="02020600000000000000" pitchFamily="18" charset="-120"/>
              <a:ea typeface="王漢宗仿宋體一標準" panose="020206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26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bstract blur green color for background Premium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71" y="4854630"/>
            <a:ext cx="5186854" cy="2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012" y="249383"/>
            <a:ext cx="32223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二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</a:t>
            </a:r>
            <a:r>
              <a:rPr kumimoji="0" lang="zh-TW" altLang="en-US" sz="38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早晨必陳明</a:t>
            </a:r>
            <a:endParaRPr kumimoji="0" lang="en-US" sz="3800" b="0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998" y="959537"/>
            <a:ext cx="8468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耶和華阿，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早晨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祢聽我的聲音，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早晨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我必向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祢陳明我的心意，並要儆醒 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(3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節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998" y="2131356"/>
            <a:ext cx="84689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古語云：一年之計在於春，一日之計在於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晨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998" y="2779955"/>
            <a:ext cx="8032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早晨的禱告像一把鑰匙，將一天打開來，</a:t>
            </a:r>
            <a:endParaRPr kumimoji="0" lang="en-US" altLang="zh-TW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仿宋體一標準" panose="02020600000000000000" pitchFamily="18" charset="-120"/>
              <a:ea typeface="王漢宗仿宋體一標準" panose="020206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晚上的禱告，卻像一把鎖。 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〜 </a:t>
            </a: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司布真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仿宋體一標準" panose="02020600000000000000" pitchFamily="18" charset="-120"/>
              <a:ea typeface="王漢宗仿宋體一標準" panose="020206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998" y="3951774"/>
            <a:ext cx="8032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每天早上我們看到人臉之前，必須先看到</a:t>
            </a:r>
            <a:endParaRPr kumimoji="0" lang="en-US" altLang="zh-TW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仿宋體一標準" panose="02020600000000000000" pitchFamily="18" charset="-120"/>
              <a:ea typeface="王漢宗仿宋體一標準" panose="020206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神的臉。 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〜 </a:t>
            </a: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仿宋體一標準" panose="02020600000000000000" pitchFamily="18" charset="-120"/>
                <a:ea typeface="王漢宗仿宋體一標準" panose="02020600000000000000" pitchFamily="18" charset="-120"/>
                <a:cs typeface="+mn-cs"/>
              </a:rPr>
              <a:t>慕迪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仿宋體一標準" panose="02020600000000000000" pitchFamily="18" charset="-120"/>
              <a:ea typeface="王漢宗仿宋體一標準" panose="020206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9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eak of da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4510" y="4716892"/>
            <a:ext cx="8032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神的慈愛、憐憫、信實，每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早晨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都是新的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(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哀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 3:32-33)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510" y="5855665"/>
            <a:ext cx="82233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一宿雖然有哭泣，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早晨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便必歡呼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 (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詩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魏碑體 Std W7" panose="03000700000000000000" pitchFamily="66" charset="-120"/>
                <a:ea typeface="華康魏碑體 Std W7" panose="03000700000000000000" pitchFamily="66" charset="-120"/>
                <a:cs typeface="+mn-cs"/>
              </a:rPr>
              <a:t> 30:5)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魏碑體 Std W7" panose="03000700000000000000" pitchFamily="66" charset="-120"/>
              <a:ea typeface="華康魏碑體 Std W7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4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70" y="175634"/>
            <a:ext cx="4360818" cy="2431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57" y="1695562"/>
            <a:ext cx="4059341" cy="4962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3" y="2729861"/>
            <a:ext cx="3385431" cy="400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0418" y="46427"/>
            <a:ext cx="367280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上帝讓人渴慕祂，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努力去尋求祂，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明白自己需要祂！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7457</TotalTime>
  <Words>927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MS PGothic</vt:lpstr>
      <vt:lpstr>新細明體</vt:lpstr>
      <vt:lpstr>王漢宗仿宋體一標準</vt:lpstr>
      <vt:lpstr>華康雅藝體 Std W6</vt:lpstr>
      <vt:lpstr>華康飾藝體 Std W5</vt:lpstr>
      <vt:lpstr>華康魏碑體 Std W7</vt:lpstr>
      <vt:lpstr>華康黑體 Std W7</vt:lpstr>
      <vt:lpstr>華康黑體 Std W9</vt:lpstr>
      <vt:lpstr>華康龍門石碑 Std W9</vt:lpstr>
      <vt:lpstr>Arial</vt:lpstr>
      <vt:lpstr>Broadway</vt:lpstr>
      <vt:lpstr>Calibri</vt:lpstr>
      <vt:lpstr>Calibri Light</vt:lpstr>
      <vt:lpstr>Minimal SF</vt:lpstr>
      <vt:lpstr>Script MT Bold</vt:lpstr>
      <vt:lpstr>2_Custom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HP</cp:lastModifiedBy>
  <cp:revision>465</cp:revision>
  <dcterms:created xsi:type="dcterms:W3CDTF">2016-12-29T18:12:43Z</dcterms:created>
  <dcterms:modified xsi:type="dcterms:W3CDTF">2019-01-15T03:35:39Z</dcterms:modified>
</cp:coreProperties>
</file>