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757" r:id="rId2"/>
    <p:sldMasterId id="2147483769" r:id="rId3"/>
  </p:sldMasterIdLst>
  <p:notesMasterIdLst>
    <p:notesMasterId r:id="rId25"/>
  </p:notesMasterIdLst>
  <p:sldIdLst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81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1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今天在教會普遍的現象都只是看到把任務分配給不同的人，或是大夥一起把事給作完，比較少看到在過程中有什麼訓練、栽培、督導、評估</a:t>
            </a:r>
            <a:r>
              <a:rPr lang="en-US" altLang="zh-TW" dirty="0"/>
              <a:t>… </a:t>
            </a:r>
            <a:r>
              <a:rPr lang="zh-TW" altLang="en-US" dirty="0"/>
              <a:t>以致事情作完了，事工不見得有很好的果效，或改善，或是突破。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今天在教會普遍的現象都只是看到把任務分配給不同的人，或是大夥一起把事給作完，比較少看到在過程中有什麼訓練、栽培、督導、評估</a:t>
            </a:r>
            <a:r>
              <a:rPr lang="en-US" altLang="zh-TW" dirty="0"/>
              <a:t>… </a:t>
            </a:r>
            <a:r>
              <a:rPr lang="zh-TW" altLang="en-US" dirty="0"/>
              <a:t>以致事情作完了，事工不見得有很好的果效，或改善，或是突破。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很表面的生命，沒有屬靈內涵的生命，就只有表面的事奉態度與成果。</a:t>
            </a:r>
            <a:endParaRPr lang="en-US" altLang="zh-TW" dirty="0"/>
          </a:p>
          <a:p>
            <a:r>
              <a:rPr lang="zh-TW" altLang="en-US" dirty="0"/>
              <a:t>不積極追求屬靈長進的生命，不冷不熱的生命，就產生應付性、不認真、馬虎了事的事奉態度。</a:t>
            </a:r>
            <a:endParaRPr lang="en-US" altLang="zh-TW" dirty="0"/>
          </a:p>
          <a:p>
            <a:r>
              <a:rPr lang="zh-TW" altLang="en-US" dirty="0"/>
              <a:t>驕傲自負的生命，就帶動出固執堅持、獨裁氣盛、不聽勸、不受教的事奉態度。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8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如果這個人在家裡是一個施暴者，教會讓他來教兒童主日學，大家認為合適嗎？家長們會放心嗎？</a:t>
            </a:r>
            <a:endParaRPr lang="en-US" altLang="zh-TW" dirty="0"/>
          </a:p>
          <a:p>
            <a:r>
              <a:rPr lang="zh-TW" altLang="en-US" dirty="0"/>
              <a:t>如果這人有外遇，婚外請，教會讓他來帶夫妻小組，或單身小組，大家會同意嗎？不會反對嗎？</a:t>
            </a:r>
            <a:endParaRPr lang="en-US" altLang="zh-TW" dirty="0"/>
          </a:p>
          <a:p>
            <a:r>
              <a:rPr lang="zh-TW" altLang="en-US" dirty="0"/>
              <a:t>假如這個人不顧家庭，不受教，不尊重牧者配偶，教會讓他出去宣教，作陪訓，大家覺得 </a:t>
            </a:r>
            <a:r>
              <a:rPr lang="en-US" altLang="zh-TW" dirty="0"/>
              <a:t>ok</a:t>
            </a:r>
            <a:r>
              <a:rPr lang="zh-TW" altLang="en-US" dirty="0"/>
              <a:t>？不會有意見嗎？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今天如果我們站在講台教導人要彼此相愛，和睦同居，然後回家就打罵孩子，蔑視配偶，請問你會接受我們的教導嗎？</a:t>
            </a:r>
            <a:endParaRPr lang="en-US" altLang="zh-TW" dirty="0"/>
          </a:p>
          <a:p>
            <a:r>
              <a:rPr lang="zh-TW" altLang="en-US" dirty="0"/>
              <a:t>如果我們分享有關誠實正直的信息，但自己卻在公司的財務上不明朗，大家會想來聽道嗎？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04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有不少家長都分享到自己的孩子說他們是：</a:t>
            </a:r>
            <a:r>
              <a:rPr lang="en-US" altLang="zh-TW" dirty="0"/>
              <a:t>”Hypocrites” (</a:t>
            </a:r>
            <a:r>
              <a:rPr lang="zh-TW" altLang="en-US" dirty="0"/>
              <a:t>假冒偽善</a:t>
            </a:r>
            <a:r>
              <a:rPr lang="en-US" altLang="zh-TW" dirty="0"/>
              <a:t>)</a:t>
            </a:r>
            <a:r>
              <a:rPr lang="zh-TW" altLang="en-US" dirty="0"/>
              <a:t>。在教會是一套，在家又是另一套，信仰內外不一致。很多家長雖然感到氣憤，但也同時語塞，無言以對。</a:t>
            </a:r>
            <a:endParaRPr lang="en-US" altLang="zh-TW" dirty="0"/>
          </a:p>
          <a:p>
            <a:r>
              <a:rPr lang="zh-TW" altLang="en-US" dirty="0"/>
              <a:t>其實，我也很替你們作父母的抱不平，因為我發現很多年青人也是挺 </a:t>
            </a:r>
            <a:r>
              <a:rPr lang="en-US" altLang="zh-TW" dirty="0"/>
              <a:t>“hypocrites” </a:t>
            </a:r>
            <a:r>
              <a:rPr lang="zh-TW" altLang="en-US" dirty="0"/>
              <a:t>的。我看他們在台上領敬拜，高唱 </a:t>
            </a:r>
            <a:r>
              <a:rPr lang="en-US" altLang="zh-TW" dirty="0"/>
              <a:t>God is Holy, God is love.  </a:t>
            </a:r>
            <a:r>
              <a:rPr lang="zh-TW" altLang="en-US" dirty="0"/>
              <a:t>天父我敬拜你，我愛你，我奉獻我的生命</a:t>
            </a:r>
            <a:r>
              <a:rPr lang="en-US" altLang="zh-TW" dirty="0"/>
              <a:t>…  </a:t>
            </a:r>
            <a:r>
              <a:rPr lang="zh-TW" altLang="en-US" dirty="0"/>
              <a:t>但是一下來，就不尊心聽道，不停與人聊天，滑手機。在家不尊重父母，向他們擺臉色，甚至耍脾氣，甚至說父母</a:t>
            </a:r>
            <a:r>
              <a:rPr lang="en-US" altLang="zh-TW" baseline="0" dirty="0"/>
              <a:t> “stupid”</a:t>
            </a:r>
            <a:r>
              <a:rPr lang="zh-TW" altLang="en-US" baseline="0" dirty="0"/>
              <a:t>。對待同輩也很</a:t>
            </a:r>
            <a:r>
              <a:rPr lang="en-US" altLang="zh-TW" baseline="0" dirty="0"/>
              <a:t> mean</a:t>
            </a:r>
            <a:r>
              <a:rPr lang="zh-TW" altLang="en-US" baseline="0" dirty="0"/>
              <a:t>，沒有愛心，不服從權柄。在網路上隨意批評教會的領袖，說出一些非常難聽的話。</a:t>
            </a:r>
            <a:endParaRPr lang="en-US" altLang="zh-TW" baseline="0" dirty="0"/>
          </a:p>
          <a:p>
            <a:r>
              <a:rPr lang="zh-TW" altLang="en-US" baseline="0" dirty="0"/>
              <a:t>為什麼會這樣呢？因為這群年青人，像他們的父母一樣，在事奉上，把生命與工作完全分開。以為我彈得好，領得好，就勝任了，完全忽略自己的人格塑造，在人面前的榜樣，在神面前的正確態度。把事奉看為只是一個任務，有如學校的一個 </a:t>
            </a:r>
            <a:r>
              <a:rPr lang="en-US" altLang="zh-TW" baseline="0" dirty="0"/>
              <a:t>project</a:t>
            </a:r>
            <a:r>
              <a:rPr lang="zh-TW" altLang="en-US" baseline="0" dirty="0"/>
              <a:t>，作完了事。所以雖然有在服事，但是只是在做點事，應付了一些責任，卻自己沒有多大的成長，生命有被塑造，被他們服事的人有否得益，教會有否因他們的付出而興旺！</a:t>
            </a:r>
            <a:endParaRPr lang="en-US" altLang="zh-TW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8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我記得有一季我在「基要真理班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幫忙，那一堂課就是講「事奉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。我就打趣的問班上的伯母，如果你們在教會幫忙在幼兒室看顧嬰孩，那是不是參與事奉呢？大家一致說：「那當然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！然後我繼續問，那你們平常在家照顧孫子算不算是事奉，她們異口同聲說：「那不算，那是看顧自己的家人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。大家認為呢？</a:t>
            </a:r>
            <a:endParaRPr lang="en-US" altLang="zh-TW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所以，同樣的工作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責任，若是在教會裡面就是事奉，在教會以外，在家裡就不算了嗎？</a:t>
            </a:r>
            <a:endParaRPr lang="en-US" altLang="zh-TW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同樣推理，替教會處理賬目是在事奉主，在公司裡替人家作賬作會計就不是在事奉主？</a:t>
            </a:r>
            <a:endParaRPr lang="en-US" altLang="zh-TW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dirty="0"/>
              <a:t>一年多來我與一位弟兄在讀劉志雄寫的「不一樣的人生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，書裡面讓我們從永恆的角度去看人生。一般信徒都以為作教會的事工，乃才叫事奉，而自己在家看孩子，在公司上班，那不叫事奉主，因為那是養家餬口，在作自己的事。</a:t>
            </a:r>
            <a:endParaRPr lang="en-US" altLang="zh-TW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書裡面，劉志雄解釋說：「不是在乎我們做什麼事？而是在乎我們為誰而做！」只要是作在主身上，是為主而作，那就是一種事奉，那便有永恆的價值。但我們的問題就是無論是學業，事業，照顧家庭兒女，任何成就貢獻，都是為自己，為家人，為下一代，並沒有想到伯為主作的，所以並沒有想到好好唸書，好好工作，好好顧家</a:t>
            </a:r>
            <a:r>
              <a:rPr lang="en-US" altLang="zh-TW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 </a:t>
            </a:r>
            <a:r>
              <a:rPr lang="zh-TW" altLang="en-US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都是在事奉主！</a:t>
            </a:r>
            <a:endParaRPr lang="en-US" dirty="0"/>
          </a:p>
          <a:p>
            <a:r>
              <a:rPr lang="zh-TW" altLang="en-US" dirty="0"/>
              <a:t>那位弟兄分享，以前心裡總是有一種內疚感，好像大部份時間都是花在世界和工作上</a:t>
            </a:r>
            <a:r>
              <a:rPr lang="en-US" altLang="zh-TW" dirty="0"/>
              <a:t>, </a:t>
            </a:r>
            <a:r>
              <a:rPr lang="zh-TW" altLang="en-US" dirty="0"/>
              <a:t>沒有多少時間在教會裡服事，但後來才了解在生活任何方面，只要是明白為主而作，我們在見證主，那怕是自己的事業，在公司上班，我們都是在事</a:t>
            </a:r>
            <a:r>
              <a:rPr lang="zh-TW" altLang="en-US"/>
              <a:t>奉主。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51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66C22-D046-434C-A3EE-12BDF2A9D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6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7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18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9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8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7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2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0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91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73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3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7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21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38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1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5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0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87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6C1CE-3F91-45FE-9C9D-B2577D24F4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F0570-C8BA-4DA9-8309-6043D49A8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rving i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244" y="182880"/>
            <a:ext cx="48061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主日信息 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2/10/2019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10" y="2786230"/>
            <a:ext cx="512191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「生命與事奉」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71" y="392654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薛忠勇 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弟兄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50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077" y="795771"/>
            <a:ext cx="8460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各人要照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所得的恩賜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彼此服事，作神百般恩賜的好管家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彼前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4:10)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077" y="2175855"/>
            <a:ext cx="8704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也要交託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那忠心能教導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別人的人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提後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2:2)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740" y="3001941"/>
            <a:ext cx="639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初入教的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不可作監督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提前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3:6)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740" y="3794354"/>
            <a:ext cx="844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忠信的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使者叫差他的人心裡舒暢，就如在收割時有冰雪的涼氣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箴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25:13)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740" y="5140765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懶惰人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叫差他的人如醋倒牙，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如煙薰目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箴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10:26)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40" y="118431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聖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經對事奉的一些教導：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96678"/>
              </p:ext>
            </p:extLst>
          </p:nvPr>
        </p:nvGraphicFramePr>
        <p:xfrm>
          <a:off x="250465" y="902904"/>
          <a:ext cx="87941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072">
                  <a:extLst>
                    <a:ext uri="{9D8B030D-6E8A-4147-A177-3AD203B41FA5}">
                      <a16:colId xmlns:a16="http://schemas.microsoft.com/office/drawing/2014/main" val="4213672242"/>
                    </a:ext>
                  </a:extLst>
                </a:gridCol>
                <a:gridCol w="4397072">
                  <a:extLst>
                    <a:ext uri="{9D8B030D-6E8A-4147-A177-3AD203B41FA5}">
                      <a16:colId xmlns:a16="http://schemas.microsoft.com/office/drawing/2014/main" val="3293870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Achievement </a:t>
                      </a:r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成就</a:t>
                      </a:r>
                      <a:r>
                        <a:rPr lang="en-US" altLang="zh-TW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Goal </a:t>
                      </a:r>
                      <a:r>
                        <a:rPr lang="en-US" altLang="zh-TW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目標</a:t>
                      </a:r>
                      <a:r>
                        <a:rPr lang="en-US" altLang="zh-TW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4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Delegation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分工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Collaboration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合作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4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Task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完成任務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Spirit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精神與態度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9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Minimum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最低要求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Excellence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追求卓越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9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Coworkers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都是同工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Leaders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缺乏領袖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7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Quantity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在乎數目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en-US" altLang="zh-TW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Quality</a:t>
                      </a:r>
                      <a:r>
                        <a:rPr lang="en-US" sz="32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(</a:t>
                      </a:r>
                      <a:r>
                        <a:rPr lang="zh-TW" altLang="en-US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忽略品質</a:t>
                      </a:r>
                      <a:r>
                        <a:rPr lang="en-US" altLang="zh-TW" sz="3200" dirty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)</a:t>
                      </a:r>
                      <a:endParaRPr lang="en-US" sz="3200" dirty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273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" y="4657024"/>
            <a:ext cx="834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Hard Work 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苦勞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 vs Fruition 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果子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" y="5364910"/>
            <a:ext cx="750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Transfer 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轉遞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 vs Inherit 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傳承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557" y="1550714"/>
            <a:ext cx="8724295" cy="576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559" y="2696366"/>
            <a:ext cx="8764049" cy="576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017" y="3862593"/>
            <a:ext cx="8794143" cy="576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56" y="2133174"/>
            <a:ext cx="8724568" cy="576470"/>
          </a:xfrm>
          <a:prstGeom prst="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417" y="3304564"/>
            <a:ext cx="8724294" cy="576470"/>
          </a:xfrm>
          <a:prstGeom prst="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0555" y="150697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工作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313" y="161471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生命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865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521" y="212338"/>
            <a:ext cx="50577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與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生命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，息息相關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20" y="889446"/>
            <a:ext cx="65149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怎樣的生命        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怎樣的事奉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29260" y="1091026"/>
            <a:ext cx="1086522" cy="39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" y="1712448"/>
            <a:ext cx="3849706" cy="251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0788" y="359942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樹懶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1"/>
          <a:stretch/>
        </p:blipFill>
        <p:spPr bwMode="auto">
          <a:xfrm>
            <a:off x="4240474" y="1712448"/>
            <a:ext cx="4113349" cy="37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211" y="198782"/>
            <a:ext cx="3108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世界的理念：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7996" y="229559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人與事無關、能力與品格分開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7996" y="906667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只要辦事稱職勝任，技術精湛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人格如何並不重要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211" y="875890"/>
            <a:ext cx="3108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世界的要求：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" y="2346127"/>
            <a:ext cx="3024743" cy="39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3737803" y="2269864"/>
            <a:ext cx="4222856" cy="1095784"/>
          </a:xfrm>
          <a:prstGeom prst="wedgeRectCallout">
            <a:avLst>
              <a:gd name="adj1" fmla="val -58924"/>
              <a:gd name="adj2" fmla="val 1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他的私人生活與他的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龍門石碑 Std W9" panose="03000900000000000000" pitchFamily="66" charset="-120"/>
                <a:ea typeface="華康龍門石碑 Std W9" panose="03000900000000000000" pitchFamily="66" charset="-120"/>
                <a:cs typeface="+mn-cs"/>
              </a:rPr>
              <a:t>總統職責無關！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龍門石碑 Std W9" panose="03000900000000000000" pitchFamily="66" charset="-120"/>
              <a:ea typeface="華康龍門石碑 Std W9" panose="03000900000000000000" pitchFamily="66" charset="-120"/>
              <a:cs typeface="+mn-cs"/>
            </a:endParaRPr>
          </a:p>
        </p:txBody>
      </p:sp>
      <p:pic>
        <p:nvPicPr>
          <p:cNvPr id="1032" name="Picture 8" descr="Image result for surge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03" y="3582306"/>
            <a:ext cx="4077183" cy="306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38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æé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" y="368447"/>
            <a:ext cx="6112650" cy="42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æé½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4314"/>
          <a:stretch/>
        </p:blipFill>
        <p:spPr bwMode="auto">
          <a:xfrm>
            <a:off x="484093" y="2315886"/>
            <a:ext cx="2700171" cy="37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ypocri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0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22"/>
          <a:stretch/>
        </p:blipFill>
        <p:spPr bwMode="auto">
          <a:xfrm>
            <a:off x="3452250" y="118333"/>
            <a:ext cx="2239500" cy="319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ypocr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10" y="118333"/>
            <a:ext cx="3199023" cy="319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youth praise te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" y="2565875"/>
            <a:ext cx="7001024" cy="393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0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" y="56097"/>
            <a:ext cx="998039" cy="9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1046" y="163933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事奉就是作神或教會的事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48472" y="958139"/>
            <a:ext cx="836405" cy="58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2408" y="871819"/>
            <a:ext cx="690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局限在教會裡面或相關的範圍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pic>
        <p:nvPicPr>
          <p:cNvPr id="13" name="Picture 2" descr="Image result for ä¸ä¸æ¨£çäººç æ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1950259"/>
            <a:ext cx="33909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24" y="1970555"/>
            <a:ext cx="1601788" cy="1852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5436775" y="2034955"/>
            <a:ext cx="380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不在乎做什麼？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而在乎為誰做？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775369" y="3943170"/>
            <a:ext cx="521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所有的工作都是一種事奉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21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Related imag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0" y="4247493"/>
            <a:ext cx="662608" cy="6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634" y="4180402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事奉不是替神作事，乃是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為神而活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864" y="106443"/>
            <a:ext cx="8503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無論作甚麼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，都要從心裡作，像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是給主作的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，不是給人作的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...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因你們所事奉的乃是主基督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。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西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3:23-24)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864" y="1872078"/>
            <a:ext cx="8579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我們沒有一個人為自己活，也沒有一個人為自己死。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我們若活著，是為主而活；若死了，是為主而死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。所以，我們或活或死總是主的人。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羅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14:7-8)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" y="287331"/>
            <a:ext cx="8447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我們原是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祂的工作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，在基督耶穌裡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造成的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，為要叫我們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行善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，就是神所預備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叫我們行的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弗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2:10)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" y="3692481"/>
            <a:ext cx="74943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究竟是神在作工，還是人在作工？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" y="2041657"/>
            <a:ext cx="8447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we are God's handiwork, created in Christ Jesus to do good works, which God prepared in advance for us to do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(NIV)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8595" y="4557550"/>
            <a:ext cx="92256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=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藉著作主工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讓神在我們身上作工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！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8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2" y="3861996"/>
            <a:ext cx="7738022" cy="286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81" y="199822"/>
            <a:ext cx="4864356" cy="352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081" y="199822"/>
            <a:ext cx="391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因為我們是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與神同工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的；你們是神所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耕種的田地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，所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建造的房屋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林前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3:9)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81" y="2846517"/>
            <a:ext cx="8482764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 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=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神藉著我們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而作工在別人身上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！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788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02" y="505860"/>
            <a:ext cx="6672112" cy="56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16" y="3936733"/>
            <a:ext cx="4141284" cy="271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01" y="505859"/>
            <a:ext cx="6672113" cy="62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4441273"/>
            <a:ext cx="2416727" cy="24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002" y="215153"/>
            <a:ext cx="50577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結論：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「生命與事奉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02" y="892261"/>
            <a:ext cx="65197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事奉不只是工作，更是生命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89" y="1569369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生命與工作，兩者息息相關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002" y="2299018"/>
            <a:ext cx="77764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事奉不是為神作事，乃是為神而活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489" y="2997642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為神而作的每件事都是在事奉神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002" y="3804204"/>
            <a:ext cx="7289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  <a:sym typeface="Wingdings" panose="05000000000000000000" pitchFamily="2" charset="2"/>
              </a:rPr>
              <a:t>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事奉神是讓神作工在我們身上，</a:t>
            </a:r>
            <a:endParaRPr kumimoji="0" lang="en-US" altLang="zh-TW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  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也讓我們作工在別人身上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ree grow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0" y="1790299"/>
            <a:ext cx="6610045" cy="50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76" y="512593"/>
            <a:ext cx="9036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「事奉是生命的流露，生命是事奉的根基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」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1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ind leading the bl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03" y="212687"/>
            <a:ext cx="6249969" cy="28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22657" b="13117"/>
          <a:stretch/>
        </p:blipFill>
        <p:spPr bwMode="auto">
          <a:xfrm>
            <a:off x="2213811" y="3443010"/>
            <a:ext cx="6817861" cy="313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0" r="100000">
                        <a14:foregroundMark x1="16602" y1="45898" x2="16602" y2="45898"/>
                        <a14:foregroundMark x1="41504" y1="72852" x2="41504" y2="72852"/>
                        <a14:foregroundMark x1="47559" y1="53223" x2="47559" y2="53223"/>
                        <a14:foregroundMark x1="63770" y1="53809" x2="63770" y2="53809"/>
                        <a14:foregroundMark x1="90430" y1="25684" x2="90430" y2="2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447"/>
            <a:ext cx="3108368" cy="3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" y="244816"/>
            <a:ext cx="3958075" cy="296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3315" y="738046"/>
            <a:ext cx="3945835" cy="295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47474" y="118104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070" y="218315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錯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09" y="872829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943" y="93051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錯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3" y="3424185"/>
            <a:ext cx="4129238" cy="309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rved Down Arrow 8"/>
          <p:cNvSpPr/>
          <p:nvPr/>
        </p:nvSpPr>
        <p:spPr>
          <a:xfrm rot="5400000">
            <a:off x="1118465" y="4545080"/>
            <a:ext cx="715779" cy="423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rved Down Arrow 9"/>
          <p:cNvSpPr/>
          <p:nvPr/>
        </p:nvSpPr>
        <p:spPr>
          <a:xfrm rot="11110080">
            <a:off x="3592602" y="4142525"/>
            <a:ext cx="715779" cy="423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4022" y="3561781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錯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578" y="389907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262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732" y="2488869"/>
            <a:ext cx="4685895" cy="351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33" y="132346"/>
            <a:ext cx="5213687" cy="391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own Arrow 3"/>
          <p:cNvSpPr/>
          <p:nvPr/>
        </p:nvSpPr>
        <p:spPr>
          <a:xfrm rot="3947914">
            <a:off x="1796561" y="2846246"/>
            <a:ext cx="699046" cy="982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642" y="227035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雅藝體 Std W6" panose="040B0600000000000000" pitchFamily="82" charset="-120"/>
                <a:ea typeface="華康雅藝體 Std W6" panose="040B0600000000000000" pitchFamily="82" charset="-120"/>
                <a:cs typeface="+mn-cs"/>
              </a:rPr>
              <a:t>也要洗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雅藝體 Std W6" panose="040B0600000000000000" pitchFamily="82" charset="-120"/>
              <a:ea typeface="華康雅藝體 Std W6" panose="040B0600000000000000" pitchFamily="82" charset="-12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5" y="3532722"/>
            <a:ext cx="4075073" cy="30563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7329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4661452"/>
            <a:ext cx="2196548" cy="219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" y="330417"/>
            <a:ext cx="998039" cy="9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1046" y="438253"/>
            <a:ext cx="557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=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替上帝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/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教會做事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786123" y="536061"/>
            <a:ext cx="836405" cy="58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6799" y="10724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完成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任務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883" y="1489435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煮飯、顧嬰、領詩、彈琴、帶查經、教主日學、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影音、招待、插花、點奉獻</a:t>
            </a:r>
            <a:r>
              <a:rPr lang="en-US" altLang="zh-TW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3078" name="Picture 6" descr="Image result for focu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" t="-9032" r="44097" b="1372"/>
          <a:stretch/>
        </p:blipFill>
        <p:spPr bwMode="auto">
          <a:xfrm>
            <a:off x="5290316" y="2180328"/>
            <a:ext cx="2454093" cy="16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1627" y="277004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工作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5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2821" y="128404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祂所賜的，有使徒，有先知，有傳福音的，有牧師和教師，為要成全聖徒，各盡其職，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建立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基督的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身體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...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得以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長大成人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滿有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基督長成的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身量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，使我們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不再作小孩子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弗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4:11-14)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3074" name="Picture 2" descr="Image result for èå¾è£å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13" y="2679985"/>
            <a:ext cx="2811179" cy="363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èå¾è£å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61" y="2679984"/>
            <a:ext cx="2714923" cy="363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784" y="3170037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最終目的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：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不是工作，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而是生命！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0" r="94667">
                        <a14:foregroundMark x1="33667" y1="61667" x2="33667" y2="61667"/>
                        <a14:foregroundMark x1="28333" y1="68333" x2="28333" y2="68333"/>
                        <a14:foregroundMark x1="38000" y1="66667" x2="38000" y2="66667"/>
                        <a14:foregroundMark x1="18667" y1="64333" x2="18667" y2="64333"/>
                        <a14:foregroundMark x1="30000" y1="50667" x2="30000" y2="50667"/>
                        <a14:foregroundMark x1="11000" y1="49333" x2="11000" y2="49333"/>
                        <a14:foregroundMark x1="13667" y1="53667" x2="13667" y2="53667"/>
                        <a14:foregroundMark x1="37333" y1="79333" x2="37333" y2="79333"/>
                        <a14:foregroundMark x1="70000" y1="60333" x2="70000" y2="60333"/>
                        <a14:foregroundMark x1="69000" y1="65333" x2="69000" y2="65333"/>
                        <a14:foregroundMark x1="66333" y1="62333" x2="66333" y2="62333"/>
                        <a14:foregroundMark x1="68667" y1="59000" x2="68667" y2="59000"/>
                        <a14:foregroundMark x1="33333" y1="55667" x2="33333" y2="55667"/>
                        <a14:foregroundMark x1="26333" y1="48333" x2="26333" y2="48333"/>
                        <a14:foregroundMark x1="24667" y1="76333" x2="24667" y2="76333"/>
                        <a14:foregroundMark x1="19000" y1="71667" x2="19000" y2="71667"/>
                        <a14:foregroundMark x1="12667" y1="62333" x2="12667" y2="62333"/>
                        <a14:foregroundMark x1="21667" y1="46333" x2="21667" y2="46333"/>
                        <a14:foregroundMark x1="38333" y1="94333" x2="38333" y2="94333"/>
                        <a14:foregroundMark x1="34000" y1="85667" x2="34000" y2="85667"/>
                        <a14:foregroundMark x1="34667" y1="74667" x2="34667" y2="74667"/>
                        <a14:foregroundMark x1="25000" y1="85000" x2="25000" y2="85000"/>
                        <a14:foregroundMark x1="25333" y1="92333" x2="25333" y2="92333"/>
                        <a14:foregroundMark x1="21000" y1="79333" x2="21000" y2="79333"/>
                        <a14:foregroundMark x1="21333" y1="68667" x2="21333" y2="68667"/>
                        <a14:foregroundMark x1="29333" y1="61000" x2="29333" y2="61000"/>
                        <a14:foregroundMark x1="28000" y1="57333" x2="28000" y2="57333"/>
                        <a14:foregroundMark x1="33667" y1="93667" x2="33667" y2="93667"/>
                        <a14:foregroundMark x1="37333" y1="65000" x2="37333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4661452"/>
            <a:ext cx="2196548" cy="219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0539" y="1072927"/>
            <a:ext cx="84383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惟用愛心說誠實話，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凡事長進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，連於元首基督，全身都靠祂聯絡得合式，百節各按各職，照著各體的功用彼此相助，便叫身體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漸漸增長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，在愛中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建立自己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。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(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弗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+mn-cs"/>
              </a:rPr>
              <a:t>4:15-16)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+mn-cs"/>
            </a:endParaRPr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9" y="269496"/>
            <a:ext cx="662608" cy="6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26690" y="247225"/>
            <a:ext cx="5942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事奉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=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生命成長、得造就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293" y="3466418"/>
            <a:ext cx="803296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榜書體 Std W8" panose="03000800000000000000" pitchFamily="66" charset="-120"/>
                <a:ea typeface="華康榜書體 Std W8" panose="03000800000000000000" pitchFamily="66" charset="-120"/>
                <a:cs typeface="+mn-cs"/>
              </a:rPr>
              <a:t>任務結束後，服事的人，被服事的人，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榜書體 Std W8" panose="03000800000000000000" pitchFamily="66" charset="-120"/>
              <a:ea typeface="華康榜書體 Std W8" panose="03000800000000000000" pitchFamily="66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榜書體 Std W8" panose="03000800000000000000" pitchFamily="66" charset="-120"/>
                <a:ea typeface="華康榜書體 Std W8" panose="03000800000000000000" pitchFamily="66" charset="-120"/>
                <a:cs typeface="+mn-cs"/>
              </a:rPr>
              <a:t>或小組或教會有被建立嗎？有增長嗎？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榜書體 Std W8" panose="03000800000000000000" pitchFamily="66" charset="-120"/>
              <a:ea typeface="華康榜書體 Std W8" panose="03000800000000000000" pitchFamily="66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292" y="4750359"/>
            <a:ext cx="785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最終目的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：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勘亭流 Std W9" panose="03000900000000000000" pitchFamily="66" charset="-120"/>
                <a:ea typeface="華康勘亭流 Std W9" panose="03000900000000000000" pitchFamily="66" charset="-120"/>
                <a:cs typeface="+mn-cs"/>
              </a:rPr>
              <a:t>不是工作，而是生命！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勘亭流 Std W9" panose="03000900000000000000" pitchFamily="66" charset="-120"/>
              <a:ea typeface="華康勘亭流 Std W9" panose="030009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32" y="125129"/>
            <a:ext cx="5117310" cy="51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boring me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" y="2823458"/>
            <a:ext cx="6762844" cy="346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echanic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6519"/>
          <a:stretch/>
        </p:blipFill>
        <p:spPr bwMode="auto">
          <a:xfrm>
            <a:off x="-727971" y="-136871"/>
            <a:ext cx="3786808" cy="26193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r="34692" b="6504"/>
          <a:stretch/>
        </p:blipFill>
        <p:spPr bwMode="auto">
          <a:xfrm>
            <a:off x="1824972" y="166687"/>
            <a:ext cx="1802810" cy="26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4498" y="1172816"/>
            <a:ext cx="172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Superficial</a:t>
            </a:r>
          </a:p>
        </p:txBody>
      </p:sp>
    </p:spTree>
    <p:extLst>
      <p:ext uri="{BB962C8B-B14F-4D97-AF65-F5344CB8AC3E}">
        <p14:creationId xmlns:p14="http://schemas.microsoft.com/office/powerpoint/2010/main" val="4049582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7961</TotalTime>
  <Words>1909</Words>
  <Application>Microsoft Macintosh PowerPoint</Application>
  <PresentationFormat>On-screen Show (4:3)</PresentationFormat>
  <Paragraphs>109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Adobe Gothic Std B</vt:lpstr>
      <vt:lpstr>Segoe UI Black</vt:lpstr>
      <vt:lpstr>王漢宗空疊圓繁</vt:lpstr>
      <vt:lpstr>華康勘亭流 Std W9</vt:lpstr>
      <vt:lpstr>華康榜書體 Std W8</vt:lpstr>
      <vt:lpstr>華康雅藝體 Std W6</vt:lpstr>
      <vt:lpstr>華康黑體 Std W7</vt:lpstr>
      <vt:lpstr>華康黑體 Std W9</vt:lpstr>
      <vt:lpstr>華康龍門石碑 Std W9</vt:lpstr>
      <vt:lpstr>Arial</vt:lpstr>
      <vt:lpstr>Calibri</vt:lpstr>
      <vt:lpstr>Calibri Light</vt:lpstr>
      <vt:lpstr>2_Custom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593</cp:revision>
  <cp:lastPrinted>2018-09-19T16:35:09Z</cp:lastPrinted>
  <dcterms:created xsi:type="dcterms:W3CDTF">2016-12-29T18:12:43Z</dcterms:created>
  <dcterms:modified xsi:type="dcterms:W3CDTF">2019-02-11T17:37:30Z</dcterms:modified>
</cp:coreProperties>
</file>