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  <p:sldMasterId id="2147483757" r:id="rId2"/>
    <p:sldMasterId id="2147483781" r:id="rId3"/>
  </p:sldMasterIdLst>
  <p:notesMasterIdLst>
    <p:notesMasterId r:id="rId9"/>
  </p:notesMasterIdLst>
  <p:sldIdLst>
    <p:sldId id="661" r:id="rId4"/>
    <p:sldId id="695" r:id="rId5"/>
    <p:sldId id="696" r:id="rId6"/>
    <p:sldId id="697" r:id="rId7"/>
    <p:sldId id="69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FF1F1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4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264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2/25/19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0F7DC7-FCD7-4A61-A08B-AE2E9D6A65E6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75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701BF5-9D54-451E-B267-93A5DC471414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27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3D5B8F-026F-42FB-8293-9CE51E472507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53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9BDA088-CF0D-4472-9E97-B411C2730454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929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413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2713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70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25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8808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95131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30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1232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7972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5364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9017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3831 w 6027"/>
                <a:gd name="T1" fmla="*/ 5 h 2296"/>
                <a:gd name="T2" fmla="*/ 0 w 6027"/>
                <a:gd name="T3" fmla="*/ 5 h 2296"/>
                <a:gd name="T4" fmla="*/ 0 w 6027"/>
                <a:gd name="T5" fmla="*/ 0 h 2296"/>
                <a:gd name="T6" fmla="*/ 3831 w 6027"/>
                <a:gd name="T7" fmla="*/ 0 h 2296"/>
                <a:gd name="T8" fmla="*/ 3831 w 6027"/>
                <a:gd name="T9" fmla="*/ 5 h 2296"/>
                <a:gd name="T10" fmla="*/ 3831 w 6027"/>
                <a:gd name="T11" fmla="*/ 5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DB1A90A9-86E3-4C03-806D-E0D9ADD47F0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D232F189-BECE-4CEC-B47C-3E65017AB56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新細明體" panose="02020500000000000000" pitchFamily="18" charset="-120"/>
                <a:cs typeface="+mn-cs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55 h 353"/>
                  <a:gd name="T4" fmla="*/ 24 w 186"/>
                  <a:gd name="T5" fmla="*/ 94 h 353"/>
                  <a:gd name="T6" fmla="*/ 18 w 186"/>
                  <a:gd name="T7" fmla="*/ 203 h 353"/>
                  <a:gd name="T8" fmla="*/ 42 w 186"/>
                  <a:gd name="T9" fmla="*/ 351 h 353"/>
                  <a:gd name="T10" fmla="*/ 48 w 186"/>
                  <a:gd name="T11" fmla="*/ 498 h 353"/>
                  <a:gd name="T12" fmla="*/ 0 w 186"/>
                  <a:gd name="T13" fmla="*/ 1088 h 353"/>
                  <a:gd name="T14" fmla="*/ 54 w 186"/>
                  <a:gd name="T15" fmla="*/ 720 h 353"/>
                  <a:gd name="T16" fmla="*/ 84 w 186"/>
                  <a:gd name="T17" fmla="*/ 664 h 353"/>
                  <a:gd name="T18" fmla="*/ 126 w 186"/>
                  <a:gd name="T19" fmla="*/ 389 h 353"/>
                  <a:gd name="T20" fmla="*/ 144 w 186"/>
                  <a:gd name="T21" fmla="*/ 368 h 353"/>
                  <a:gd name="T22" fmla="*/ 144 w 186"/>
                  <a:gd name="T23" fmla="*/ 278 h 353"/>
                  <a:gd name="T24" fmla="*/ 186 w 186"/>
                  <a:gd name="T25" fmla="*/ 203 h 353"/>
                  <a:gd name="T26" fmla="*/ 162 w 186"/>
                  <a:gd name="T27" fmla="*/ 1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9 h 66"/>
                  <a:gd name="T8" fmla="*/ 6 w 155"/>
                  <a:gd name="T9" fmla="*/ 55 h 66"/>
                  <a:gd name="T10" fmla="*/ 0 w 155"/>
                  <a:gd name="T11" fmla="*/ 76 h 66"/>
                  <a:gd name="T12" fmla="*/ 78 w 155"/>
                  <a:gd name="T13" fmla="*/ 186 h 66"/>
                  <a:gd name="T14" fmla="*/ 96 w 155"/>
                  <a:gd name="T15" fmla="*/ 131 h 66"/>
                  <a:gd name="T16" fmla="*/ 155 w 155"/>
                  <a:gd name="T17" fmla="*/ 207 h 66"/>
                  <a:gd name="T18" fmla="*/ 126 w 155"/>
                  <a:gd name="T19" fmla="*/ 76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118 h 72"/>
                  <a:gd name="T2" fmla="*/ 0 w 42"/>
                  <a:gd name="T3" fmla="*/ 60 h 72"/>
                  <a:gd name="T4" fmla="*/ 12 w 42"/>
                  <a:gd name="T5" fmla="*/ 20 h 72"/>
                  <a:gd name="T6" fmla="*/ 0 w 42"/>
                  <a:gd name="T7" fmla="*/ 20 h 72"/>
                  <a:gd name="T8" fmla="*/ 12 w 42"/>
                  <a:gd name="T9" fmla="*/ 20 h 72"/>
                  <a:gd name="T10" fmla="*/ 24 w 42"/>
                  <a:gd name="T11" fmla="*/ 20 h 72"/>
                  <a:gd name="T12" fmla="*/ 36 w 42"/>
                  <a:gd name="T13" fmla="*/ 20 h 72"/>
                  <a:gd name="T14" fmla="*/ 42 w 42"/>
                  <a:gd name="T15" fmla="*/ 0 h 72"/>
                  <a:gd name="T16" fmla="*/ 30 w 42"/>
                  <a:gd name="T17" fmla="*/ 60 h 72"/>
                  <a:gd name="T18" fmla="*/ 42 w 42"/>
                  <a:gd name="T19" fmla="*/ 159 h 72"/>
                  <a:gd name="T20" fmla="*/ 12 w 42"/>
                  <a:gd name="T21" fmla="*/ 232 h 72"/>
                  <a:gd name="T22" fmla="*/ 6 w 42"/>
                  <a:gd name="T23" fmla="*/ 118 h 72"/>
                  <a:gd name="T24" fmla="*/ 6 w 42"/>
                  <a:gd name="T25" fmla="*/ 118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92E46ED5-408E-47D5-AF6B-9D05E1AE43B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70 h 287"/>
                <a:gd name="T4" fmla="*/ 66 w 365"/>
                <a:gd name="T5" fmla="*/ 128 h 287"/>
                <a:gd name="T6" fmla="*/ 143 w 365"/>
                <a:gd name="T7" fmla="*/ 210 h 287"/>
                <a:gd name="T8" fmla="*/ 191 w 365"/>
                <a:gd name="T9" fmla="*/ 192 h 287"/>
                <a:gd name="T10" fmla="*/ 341 w 365"/>
                <a:gd name="T11" fmla="*/ 328 h 287"/>
                <a:gd name="T12" fmla="*/ 305 w 365"/>
                <a:gd name="T13" fmla="*/ 201 h 287"/>
                <a:gd name="T14" fmla="*/ 365 w 365"/>
                <a:gd name="T15" fmla="*/ 152 h 287"/>
                <a:gd name="T16" fmla="*/ 359 w 365"/>
                <a:gd name="T17" fmla="*/ 146 h 287"/>
                <a:gd name="T18" fmla="*/ 335 w 365"/>
                <a:gd name="T19" fmla="*/ 134 h 287"/>
                <a:gd name="T20" fmla="*/ 299 w 365"/>
                <a:gd name="T21" fmla="*/ 100 h 287"/>
                <a:gd name="T22" fmla="*/ 257 w 365"/>
                <a:gd name="T23" fmla="*/ 82 h 287"/>
                <a:gd name="T24" fmla="*/ 215 w 365"/>
                <a:gd name="T25" fmla="*/ 64 h 287"/>
                <a:gd name="T26" fmla="*/ 173 w 365"/>
                <a:gd name="T27" fmla="*/ 4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40 h 60"/>
                <a:gd name="T16" fmla="*/ 65 w 71"/>
                <a:gd name="T17" fmla="*/ 52 h 60"/>
                <a:gd name="T18" fmla="*/ 71 w 71"/>
                <a:gd name="T19" fmla="*/ 64 h 60"/>
                <a:gd name="T20" fmla="*/ 71 w 71"/>
                <a:gd name="T21" fmla="*/ 70 h 60"/>
                <a:gd name="T22" fmla="*/ 59 w 71"/>
                <a:gd name="T23" fmla="*/ 64 h 60"/>
                <a:gd name="T24" fmla="*/ 47 w 71"/>
                <a:gd name="T25" fmla="*/ 52 h 60"/>
                <a:gd name="T26" fmla="*/ 23 w 71"/>
                <a:gd name="T27" fmla="*/ 40 h 60"/>
                <a:gd name="T28" fmla="*/ 23 w 71"/>
                <a:gd name="T29" fmla="*/ 46 h 60"/>
                <a:gd name="T30" fmla="*/ 18 w 71"/>
                <a:gd name="T31" fmla="*/ 52 h 60"/>
                <a:gd name="T32" fmla="*/ 12 w 71"/>
                <a:gd name="T33" fmla="*/ 58 h 60"/>
                <a:gd name="T34" fmla="*/ 6 w 71"/>
                <a:gd name="T35" fmla="*/ 58 h 60"/>
                <a:gd name="T36" fmla="*/ 6 w 71"/>
                <a:gd name="T37" fmla="*/ 58 h 60"/>
                <a:gd name="T38" fmla="*/ 6 w 71"/>
                <a:gd name="T39" fmla="*/ 4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64 h 162"/>
                <a:gd name="T10" fmla="*/ 96 w 161"/>
                <a:gd name="T11" fmla="*/ 70 h 162"/>
                <a:gd name="T12" fmla="*/ 102 w 161"/>
                <a:gd name="T13" fmla="*/ 82 h 162"/>
                <a:gd name="T14" fmla="*/ 108 w 161"/>
                <a:gd name="T15" fmla="*/ 94 h 162"/>
                <a:gd name="T16" fmla="*/ 120 w 161"/>
                <a:gd name="T17" fmla="*/ 106 h 162"/>
                <a:gd name="T18" fmla="*/ 143 w 161"/>
                <a:gd name="T19" fmla="*/ 126 h 162"/>
                <a:gd name="T20" fmla="*/ 155 w 161"/>
                <a:gd name="T21" fmla="*/ 158 h 162"/>
                <a:gd name="T22" fmla="*/ 161 w 161"/>
                <a:gd name="T23" fmla="*/ 176 h 162"/>
                <a:gd name="T24" fmla="*/ 161 w 161"/>
                <a:gd name="T25" fmla="*/ 182 h 162"/>
                <a:gd name="T26" fmla="*/ 96 w 161"/>
                <a:gd name="T27" fmla="*/ 112 h 162"/>
                <a:gd name="T28" fmla="*/ 30 w 161"/>
                <a:gd name="T29" fmla="*/ 6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40 h 60"/>
                <a:gd name="T4" fmla="*/ 41 w 59"/>
                <a:gd name="T5" fmla="*/ 46 h 60"/>
                <a:gd name="T6" fmla="*/ 47 w 59"/>
                <a:gd name="T7" fmla="*/ 52 h 60"/>
                <a:gd name="T8" fmla="*/ 53 w 59"/>
                <a:gd name="T9" fmla="*/ 64 h 60"/>
                <a:gd name="T10" fmla="*/ 53 w 59"/>
                <a:gd name="T11" fmla="*/ 70 h 60"/>
                <a:gd name="T12" fmla="*/ 47 w 59"/>
                <a:gd name="T13" fmla="*/ 64 h 60"/>
                <a:gd name="T14" fmla="*/ 35 w 59"/>
                <a:gd name="T15" fmla="*/ 58 h 60"/>
                <a:gd name="T16" fmla="*/ 23 w 59"/>
                <a:gd name="T17" fmla="*/ 46 h 60"/>
                <a:gd name="T18" fmla="*/ 17 w 59"/>
                <a:gd name="T19" fmla="*/ 4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6 h 204"/>
                <a:gd name="T2" fmla="*/ 245 w 245"/>
                <a:gd name="T3" fmla="*/ 52 h 204"/>
                <a:gd name="T4" fmla="*/ 209 w 245"/>
                <a:gd name="T5" fmla="*/ 94 h 204"/>
                <a:gd name="T6" fmla="*/ 143 w 245"/>
                <a:gd name="T7" fmla="*/ 152 h 204"/>
                <a:gd name="T8" fmla="*/ 167 w 245"/>
                <a:gd name="T9" fmla="*/ 179 h 204"/>
                <a:gd name="T10" fmla="*/ 179 w 245"/>
                <a:gd name="T11" fmla="*/ 234 h 204"/>
                <a:gd name="T12" fmla="*/ 77 w 245"/>
                <a:gd name="T13" fmla="*/ 152 h 204"/>
                <a:gd name="T14" fmla="*/ 47 w 245"/>
                <a:gd name="T15" fmla="*/ 94 h 204"/>
                <a:gd name="T16" fmla="*/ 89 w 245"/>
                <a:gd name="T17" fmla="*/ 76 h 204"/>
                <a:gd name="T18" fmla="*/ 59 w 245"/>
                <a:gd name="T19" fmla="*/ 4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6 h 204"/>
                <a:gd name="T50" fmla="*/ 233 w 245"/>
                <a:gd name="T51" fmla="*/ 4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2357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2357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C1A11B32-67F6-4EBC-B84B-D6CB52AA3DF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26E452E5-69EA-4CE1-9680-BCFC2044C9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8A0522-AA3F-4D87-A29B-D2E72641383B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id="{FE42CD80-3532-48E6-BC8A-47D4C67EDED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2319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86F0D509-195C-43B4-9CFD-F2A2A826E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76D92A82-A1CA-402D-8BCE-74AEC80A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0851ACA8-4F99-4EC9-8563-63F4107C8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85721B-71E5-481D-9BC7-CC7B1BA28C47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98612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86F0D509-195C-43B4-9CFD-F2A2A826E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76D92A82-A1CA-402D-8BCE-74AEC80A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0851ACA8-4F99-4EC9-8563-63F4107C8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06604D-C88B-4588-8714-C4F68584AF67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68531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86F0D509-195C-43B4-9CFD-F2A2A826E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76D92A82-A1CA-402D-8BCE-74AEC80A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0851ACA8-4F99-4EC9-8563-63F4107C8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48D96ED-E076-4809-BA1E-5E46C297F6B3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37958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86F0D509-195C-43B4-9CFD-F2A2A826E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76D92A82-A1CA-402D-8BCE-74AEC80A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0851ACA8-4F99-4EC9-8563-63F4107C8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18769E-05A5-45A5-88D1-1E4EC71BD298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09849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86F0D509-195C-43B4-9CFD-F2A2A826E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76D92A82-A1CA-402D-8BCE-74AEC80A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0851ACA8-4F99-4EC9-8563-63F4107C8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9082E1-8562-4B74-9C0B-7C894DB201B3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41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86F0D509-195C-43B4-9CFD-F2A2A826E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76D92A82-A1CA-402D-8BCE-74AEC80A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0851ACA8-4F99-4EC9-8563-63F4107C8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4E60DE-9EC7-4229-90D3-FD18B25E8E12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25240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86F0D509-195C-43B4-9CFD-F2A2A826E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76D92A82-A1CA-402D-8BCE-74AEC80A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0851ACA8-4F99-4EC9-8563-63F4107C8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4DD8561-2E83-42AC-A0BE-557C4A5BE3E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64513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86F0D509-195C-43B4-9CFD-F2A2A826E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76D92A82-A1CA-402D-8BCE-74AEC80A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0851ACA8-4F99-4EC9-8563-63F4107C8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0B623A-5CE3-452F-9660-FA24AC7F83B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887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86F0D509-195C-43B4-9CFD-F2A2A826E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76D92A82-A1CA-402D-8BCE-74AEC80A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0851ACA8-4F99-4EC9-8563-63F4107C8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4E386B-3608-453E-9D1F-AA0A6DAEF20E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72792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86F0D509-195C-43B4-9CFD-F2A2A826E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76D92A82-A1CA-402D-8BCE-74AEC80A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0851ACA8-4F99-4EC9-8563-63F4107C8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B482AB-3720-445E-8164-1AEFB9BDD32C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94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6C1CE-3F91-45FE-9C9D-B2577D24F4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2/25/19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BF0570-C8BA-4DA9-8309-6043D49A8A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91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3831 w 6027"/>
                <a:gd name="T1" fmla="*/ 5 h 2296"/>
                <a:gd name="T2" fmla="*/ 0 w 6027"/>
                <a:gd name="T3" fmla="*/ 5 h 2296"/>
                <a:gd name="T4" fmla="*/ 0 w 6027"/>
                <a:gd name="T5" fmla="*/ 0 h 2296"/>
                <a:gd name="T6" fmla="*/ 3831 w 6027"/>
                <a:gd name="T7" fmla="*/ 0 h 2296"/>
                <a:gd name="T8" fmla="*/ 3831 w 6027"/>
                <a:gd name="T9" fmla="*/ 5 h 2296"/>
                <a:gd name="T10" fmla="*/ 3831 w 6027"/>
                <a:gd name="T11" fmla="*/ 5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2532" name="Freeform 4">
              <a:extLst>
                <a:ext uri="{FF2B5EF4-FFF2-40B4-BE49-F238E27FC236}">
                  <a16:creationId xmlns:a16="http://schemas.microsoft.com/office/drawing/2014/main" id="{4C1C4EA0-86DD-4A9C-B383-688EC62146F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2535" name="Freeform 7">
              <a:extLst>
                <a:ext uri="{FF2B5EF4-FFF2-40B4-BE49-F238E27FC236}">
                  <a16:creationId xmlns:a16="http://schemas.microsoft.com/office/drawing/2014/main" id="{B67D8E29-0F40-4781-97CB-2DB6CC0358F0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新細明體" panose="02020500000000000000" pitchFamily="18" charset="-120"/>
                <a:cs typeface="+mn-cs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55 h 353"/>
                  <a:gd name="T4" fmla="*/ 24 w 186"/>
                  <a:gd name="T5" fmla="*/ 94 h 353"/>
                  <a:gd name="T6" fmla="*/ 18 w 186"/>
                  <a:gd name="T7" fmla="*/ 203 h 353"/>
                  <a:gd name="T8" fmla="*/ 42 w 186"/>
                  <a:gd name="T9" fmla="*/ 351 h 353"/>
                  <a:gd name="T10" fmla="*/ 48 w 186"/>
                  <a:gd name="T11" fmla="*/ 498 h 353"/>
                  <a:gd name="T12" fmla="*/ 0 w 186"/>
                  <a:gd name="T13" fmla="*/ 1088 h 353"/>
                  <a:gd name="T14" fmla="*/ 54 w 186"/>
                  <a:gd name="T15" fmla="*/ 720 h 353"/>
                  <a:gd name="T16" fmla="*/ 84 w 186"/>
                  <a:gd name="T17" fmla="*/ 664 h 353"/>
                  <a:gd name="T18" fmla="*/ 126 w 186"/>
                  <a:gd name="T19" fmla="*/ 389 h 353"/>
                  <a:gd name="T20" fmla="*/ 144 w 186"/>
                  <a:gd name="T21" fmla="*/ 368 h 353"/>
                  <a:gd name="T22" fmla="*/ 144 w 186"/>
                  <a:gd name="T23" fmla="*/ 278 h 353"/>
                  <a:gd name="T24" fmla="*/ 186 w 186"/>
                  <a:gd name="T25" fmla="*/ 203 h 353"/>
                  <a:gd name="T26" fmla="*/ 162 w 186"/>
                  <a:gd name="T27" fmla="*/ 1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9 h 66"/>
                  <a:gd name="T8" fmla="*/ 6 w 155"/>
                  <a:gd name="T9" fmla="*/ 55 h 66"/>
                  <a:gd name="T10" fmla="*/ 0 w 155"/>
                  <a:gd name="T11" fmla="*/ 76 h 66"/>
                  <a:gd name="T12" fmla="*/ 78 w 155"/>
                  <a:gd name="T13" fmla="*/ 186 h 66"/>
                  <a:gd name="T14" fmla="*/ 96 w 155"/>
                  <a:gd name="T15" fmla="*/ 131 h 66"/>
                  <a:gd name="T16" fmla="*/ 155 w 155"/>
                  <a:gd name="T17" fmla="*/ 207 h 66"/>
                  <a:gd name="T18" fmla="*/ 126 w 155"/>
                  <a:gd name="T19" fmla="*/ 76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118 h 72"/>
                  <a:gd name="T2" fmla="*/ 0 w 42"/>
                  <a:gd name="T3" fmla="*/ 60 h 72"/>
                  <a:gd name="T4" fmla="*/ 12 w 42"/>
                  <a:gd name="T5" fmla="*/ 20 h 72"/>
                  <a:gd name="T6" fmla="*/ 0 w 42"/>
                  <a:gd name="T7" fmla="*/ 20 h 72"/>
                  <a:gd name="T8" fmla="*/ 12 w 42"/>
                  <a:gd name="T9" fmla="*/ 20 h 72"/>
                  <a:gd name="T10" fmla="*/ 24 w 42"/>
                  <a:gd name="T11" fmla="*/ 20 h 72"/>
                  <a:gd name="T12" fmla="*/ 36 w 42"/>
                  <a:gd name="T13" fmla="*/ 20 h 72"/>
                  <a:gd name="T14" fmla="*/ 42 w 42"/>
                  <a:gd name="T15" fmla="*/ 0 h 72"/>
                  <a:gd name="T16" fmla="*/ 30 w 42"/>
                  <a:gd name="T17" fmla="*/ 60 h 72"/>
                  <a:gd name="T18" fmla="*/ 42 w 42"/>
                  <a:gd name="T19" fmla="*/ 159 h 72"/>
                  <a:gd name="T20" fmla="*/ 12 w 42"/>
                  <a:gd name="T21" fmla="*/ 232 h 72"/>
                  <a:gd name="T22" fmla="*/ 6 w 42"/>
                  <a:gd name="T23" fmla="*/ 118 h 72"/>
                  <a:gd name="T24" fmla="*/ 6 w 42"/>
                  <a:gd name="T25" fmla="*/ 118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22542" name="Freeform 14">
              <a:extLst>
                <a:ext uri="{FF2B5EF4-FFF2-40B4-BE49-F238E27FC236}">
                  <a16:creationId xmlns:a16="http://schemas.microsoft.com/office/drawing/2014/main" id="{D06C85D7-9044-458D-B498-170B0EC475F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70 h 287"/>
                <a:gd name="T4" fmla="*/ 66 w 365"/>
                <a:gd name="T5" fmla="*/ 128 h 287"/>
                <a:gd name="T6" fmla="*/ 143 w 365"/>
                <a:gd name="T7" fmla="*/ 210 h 287"/>
                <a:gd name="T8" fmla="*/ 191 w 365"/>
                <a:gd name="T9" fmla="*/ 192 h 287"/>
                <a:gd name="T10" fmla="*/ 341 w 365"/>
                <a:gd name="T11" fmla="*/ 328 h 287"/>
                <a:gd name="T12" fmla="*/ 305 w 365"/>
                <a:gd name="T13" fmla="*/ 201 h 287"/>
                <a:gd name="T14" fmla="*/ 365 w 365"/>
                <a:gd name="T15" fmla="*/ 152 h 287"/>
                <a:gd name="T16" fmla="*/ 359 w 365"/>
                <a:gd name="T17" fmla="*/ 146 h 287"/>
                <a:gd name="T18" fmla="*/ 335 w 365"/>
                <a:gd name="T19" fmla="*/ 134 h 287"/>
                <a:gd name="T20" fmla="*/ 299 w 365"/>
                <a:gd name="T21" fmla="*/ 100 h 287"/>
                <a:gd name="T22" fmla="*/ 257 w 365"/>
                <a:gd name="T23" fmla="*/ 82 h 287"/>
                <a:gd name="T24" fmla="*/ 215 w 365"/>
                <a:gd name="T25" fmla="*/ 64 h 287"/>
                <a:gd name="T26" fmla="*/ 173 w 365"/>
                <a:gd name="T27" fmla="*/ 4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40 h 60"/>
                <a:gd name="T16" fmla="*/ 65 w 71"/>
                <a:gd name="T17" fmla="*/ 52 h 60"/>
                <a:gd name="T18" fmla="*/ 71 w 71"/>
                <a:gd name="T19" fmla="*/ 64 h 60"/>
                <a:gd name="T20" fmla="*/ 71 w 71"/>
                <a:gd name="T21" fmla="*/ 70 h 60"/>
                <a:gd name="T22" fmla="*/ 59 w 71"/>
                <a:gd name="T23" fmla="*/ 64 h 60"/>
                <a:gd name="T24" fmla="*/ 47 w 71"/>
                <a:gd name="T25" fmla="*/ 52 h 60"/>
                <a:gd name="T26" fmla="*/ 23 w 71"/>
                <a:gd name="T27" fmla="*/ 40 h 60"/>
                <a:gd name="T28" fmla="*/ 23 w 71"/>
                <a:gd name="T29" fmla="*/ 46 h 60"/>
                <a:gd name="T30" fmla="*/ 18 w 71"/>
                <a:gd name="T31" fmla="*/ 52 h 60"/>
                <a:gd name="T32" fmla="*/ 12 w 71"/>
                <a:gd name="T33" fmla="*/ 58 h 60"/>
                <a:gd name="T34" fmla="*/ 6 w 71"/>
                <a:gd name="T35" fmla="*/ 58 h 60"/>
                <a:gd name="T36" fmla="*/ 6 w 71"/>
                <a:gd name="T37" fmla="*/ 58 h 60"/>
                <a:gd name="T38" fmla="*/ 6 w 71"/>
                <a:gd name="T39" fmla="*/ 4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64 h 162"/>
                <a:gd name="T10" fmla="*/ 96 w 161"/>
                <a:gd name="T11" fmla="*/ 70 h 162"/>
                <a:gd name="T12" fmla="*/ 102 w 161"/>
                <a:gd name="T13" fmla="*/ 82 h 162"/>
                <a:gd name="T14" fmla="*/ 108 w 161"/>
                <a:gd name="T15" fmla="*/ 94 h 162"/>
                <a:gd name="T16" fmla="*/ 120 w 161"/>
                <a:gd name="T17" fmla="*/ 106 h 162"/>
                <a:gd name="T18" fmla="*/ 143 w 161"/>
                <a:gd name="T19" fmla="*/ 126 h 162"/>
                <a:gd name="T20" fmla="*/ 155 w 161"/>
                <a:gd name="T21" fmla="*/ 158 h 162"/>
                <a:gd name="T22" fmla="*/ 161 w 161"/>
                <a:gd name="T23" fmla="*/ 176 h 162"/>
                <a:gd name="T24" fmla="*/ 161 w 161"/>
                <a:gd name="T25" fmla="*/ 182 h 162"/>
                <a:gd name="T26" fmla="*/ 96 w 161"/>
                <a:gd name="T27" fmla="*/ 112 h 162"/>
                <a:gd name="T28" fmla="*/ 30 w 161"/>
                <a:gd name="T29" fmla="*/ 6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40 h 60"/>
                <a:gd name="T4" fmla="*/ 41 w 59"/>
                <a:gd name="T5" fmla="*/ 46 h 60"/>
                <a:gd name="T6" fmla="*/ 47 w 59"/>
                <a:gd name="T7" fmla="*/ 52 h 60"/>
                <a:gd name="T8" fmla="*/ 53 w 59"/>
                <a:gd name="T9" fmla="*/ 64 h 60"/>
                <a:gd name="T10" fmla="*/ 53 w 59"/>
                <a:gd name="T11" fmla="*/ 70 h 60"/>
                <a:gd name="T12" fmla="*/ 47 w 59"/>
                <a:gd name="T13" fmla="*/ 64 h 60"/>
                <a:gd name="T14" fmla="*/ 35 w 59"/>
                <a:gd name="T15" fmla="*/ 58 h 60"/>
                <a:gd name="T16" fmla="*/ 23 w 59"/>
                <a:gd name="T17" fmla="*/ 46 h 60"/>
                <a:gd name="T18" fmla="*/ 17 w 59"/>
                <a:gd name="T19" fmla="*/ 4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6 h 204"/>
                <a:gd name="T2" fmla="*/ 245 w 245"/>
                <a:gd name="T3" fmla="*/ 52 h 204"/>
                <a:gd name="T4" fmla="*/ 209 w 245"/>
                <a:gd name="T5" fmla="*/ 94 h 204"/>
                <a:gd name="T6" fmla="*/ 143 w 245"/>
                <a:gd name="T7" fmla="*/ 152 h 204"/>
                <a:gd name="T8" fmla="*/ 167 w 245"/>
                <a:gd name="T9" fmla="*/ 179 h 204"/>
                <a:gd name="T10" fmla="*/ 179 w 245"/>
                <a:gd name="T11" fmla="*/ 234 h 204"/>
                <a:gd name="T12" fmla="*/ 77 w 245"/>
                <a:gd name="T13" fmla="*/ 152 h 204"/>
                <a:gd name="T14" fmla="*/ 47 w 245"/>
                <a:gd name="T15" fmla="*/ 94 h 204"/>
                <a:gd name="T16" fmla="*/ 89 w 245"/>
                <a:gd name="T17" fmla="*/ 76 h 204"/>
                <a:gd name="T18" fmla="*/ 59 w 245"/>
                <a:gd name="T19" fmla="*/ 4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6 h 204"/>
                <a:gd name="T50" fmla="*/ 233 w 245"/>
                <a:gd name="T51" fmla="*/ 4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22550" name="Rectangle 22">
            <a:extLst>
              <a:ext uri="{FF2B5EF4-FFF2-40B4-BE49-F238E27FC236}">
                <a16:creationId xmlns:a16="http://schemas.microsoft.com/office/drawing/2014/main" id="{730185FA-C3A0-4184-B0CD-3367FA5D71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2552" name="Rectangle 24">
            <a:extLst>
              <a:ext uri="{FF2B5EF4-FFF2-40B4-BE49-F238E27FC236}">
                <a16:creationId xmlns:a16="http://schemas.microsoft.com/office/drawing/2014/main" id="{86F0D509-195C-43B4-9CFD-F2A2A826EB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2553" name="Rectangle 25">
            <a:extLst>
              <a:ext uri="{FF2B5EF4-FFF2-40B4-BE49-F238E27FC236}">
                <a16:creationId xmlns:a16="http://schemas.microsoft.com/office/drawing/2014/main" id="{76D92A82-A1CA-402D-8BCE-74AEC80AB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2554" name="Rectangle 26">
            <a:extLst>
              <a:ext uri="{FF2B5EF4-FFF2-40B4-BE49-F238E27FC236}">
                <a16:creationId xmlns:a16="http://schemas.microsoft.com/office/drawing/2014/main" id="{0851ACA8-4F99-4EC9-8563-63F4107C85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57FD7F-06E4-4FE7-8ECF-E7941B17AF64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48049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erving in chur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82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4244" y="182880"/>
            <a:ext cx="869180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主日信息                          </a:t>
            </a:r>
            <a:r>
              <a:rPr kumimoji="0" lang="en-US" altLang="zh-TW" sz="3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2/24/2019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1864" y="1702968"/>
            <a:ext cx="7943200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TW" altLang="en-US" sz="5500" dirty="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空疊圓繁" panose="02000500000000000000" pitchFamily="2" charset="-120"/>
                <a:ea typeface="王漢宗空疊圓繁" panose="02000500000000000000" pitchFamily="2" charset="-120"/>
              </a:rPr>
              <a:t>「預備做個服事神的人」</a:t>
            </a:r>
            <a:endParaRPr kumimoji="0" lang="en-US" sz="5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王漢宗空疊圓繁" panose="02000500000000000000" pitchFamily="2" charset="-120"/>
              <a:ea typeface="王漢宗空疊圓繁" panose="02000500000000000000" pitchFamily="2" charset="-120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24062" y="4135262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TW" altLang="en-US" sz="4000" dirty="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林良材 </a:t>
            </a:r>
            <a:r>
              <a:rPr lang="zh-TW" altLang="en-US" sz="3400" dirty="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長老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95015" y="2587284"/>
            <a:ext cx="3751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n-US" altLang="zh-TW" sz="4000" dirty="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lang="zh-TW" altLang="en-US" sz="4000" dirty="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提後 </a:t>
            </a:r>
            <a:r>
              <a:rPr lang="en-US" altLang="zh-TW" sz="4000" dirty="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2:19-26)</a:t>
            </a:r>
            <a:r>
              <a:rPr lang="zh-TW" altLang="en-US" sz="4000" dirty="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508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B2C7F9EB-92DD-4D8E-A039-0B14D2E5A3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8064500" cy="1539875"/>
          </a:xfrm>
        </p:spPr>
        <p:txBody>
          <a:bodyPr/>
          <a:lstStyle/>
          <a:p>
            <a:pPr marL="914400" indent="-914400" eaLnBrk="1" hangingPunct="1">
              <a:defRPr/>
            </a:pPr>
            <a:r>
              <a:rPr lang="zh-CN" altLang="en-US" sz="44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預備做個服事神的人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AC15928B-AEDF-49AB-9B54-490BD589655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989138"/>
            <a:ext cx="8567737" cy="4535487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defRPr/>
            </a:pPr>
            <a:r>
              <a:rPr lang="zh-CN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（一）保羅與提摩太（引言）</a:t>
            </a:r>
            <a:endParaRPr lang="zh-TW" altLang="en-US" sz="3600" b="1" dirty="0"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algn="l" eaLnBrk="1" hangingPunct="1">
              <a:defRPr/>
            </a:pPr>
            <a:endParaRPr lang="zh-TW" altLang="en-US" sz="3600" dirty="0">
              <a:latin typeface="華康中圓體" pitchFamily="49" charset="-120"/>
              <a:ea typeface="華康中圓體" pitchFamily="49" charset="-120"/>
            </a:endParaRPr>
          </a:p>
          <a:p>
            <a:pPr algn="l" eaLnBrk="1" hangingPunct="1">
              <a:defRPr/>
            </a:pPr>
            <a:r>
              <a:rPr lang="zh-TW" altLang="en-US" b="1" dirty="0">
                <a:latin typeface="+mn-ea"/>
              </a:rPr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1555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B2C7F9EB-92DD-4D8E-A039-0B14D2E5A3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8064500" cy="1539875"/>
          </a:xfrm>
        </p:spPr>
        <p:txBody>
          <a:bodyPr/>
          <a:lstStyle/>
          <a:p>
            <a:pPr marL="914400" indent="-914400" eaLnBrk="1" hangingPunct="1">
              <a:defRPr/>
            </a:pPr>
            <a:r>
              <a:rPr lang="zh-CN" altLang="en-US" sz="44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預備做個服事神的人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AC15928B-AEDF-49AB-9B54-490BD589655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989138"/>
            <a:ext cx="8567737" cy="4535487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defRPr/>
            </a:pPr>
            <a:r>
              <a:rPr lang="zh-CN" altLang="en-US" sz="3600" dirty="0">
                <a:solidFill>
                  <a:schemeClr val="bg1">
                    <a:lumMod val="60000"/>
                    <a:lumOff val="40000"/>
                  </a:schemeClr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（一）保羅與提摩太（引言）</a:t>
            </a:r>
            <a:endParaRPr lang="zh-TW" altLang="en-US" sz="3600" b="1" dirty="0">
              <a:solidFill>
                <a:schemeClr val="bg1">
                  <a:lumMod val="60000"/>
                  <a:lumOff val="40000"/>
                </a:schemeClr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algn="l" eaLnBrk="1" hangingPunct="1">
              <a:lnSpc>
                <a:spcPct val="120000"/>
              </a:lnSpc>
              <a:defRPr/>
            </a:pPr>
            <a:r>
              <a:rPr lang="zh-CN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（二）信心與見證（</a:t>
            </a:r>
            <a:r>
              <a:rPr lang="en-US" altLang="zh-CN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19</a:t>
            </a:r>
            <a:r>
              <a:rPr lang="zh-CN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－</a:t>
            </a:r>
            <a:r>
              <a:rPr lang="en-US" altLang="zh-CN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21</a:t>
            </a:r>
            <a:r>
              <a:rPr lang="zh-CN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）</a:t>
            </a:r>
          </a:p>
          <a:p>
            <a:pPr algn="l" eaLnBrk="1" hangingPunct="1">
              <a:defRPr/>
            </a:pPr>
            <a:endParaRPr lang="zh-TW" altLang="en-US" sz="3600" dirty="0">
              <a:latin typeface="華康中圓體" pitchFamily="49" charset="-120"/>
              <a:ea typeface="華康中圓體" pitchFamily="49" charset="-120"/>
            </a:endParaRPr>
          </a:p>
          <a:p>
            <a:pPr algn="l" eaLnBrk="1" hangingPunct="1">
              <a:defRPr/>
            </a:pPr>
            <a:r>
              <a:rPr lang="zh-TW" altLang="en-US" b="1" dirty="0">
                <a:latin typeface="+mn-ea"/>
              </a:rPr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2204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B2C7F9EB-92DD-4D8E-A039-0B14D2E5A3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8064500" cy="1539875"/>
          </a:xfrm>
        </p:spPr>
        <p:txBody>
          <a:bodyPr/>
          <a:lstStyle/>
          <a:p>
            <a:pPr marL="914400" indent="-914400" eaLnBrk="1" hangingPunct="1">
              <a:defRPr/>
            </a:pPr>
            <a:r>
              <a:rPr lang="zh-CN" altLang="en-US" sz="44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預備做個服事神的人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AC15928B-AEDF-49AB-9B54-490BD589655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989138"/>
            <a:ext cx="8567737" cy="4535487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defRPr/>
            </a:pPr>
            <a:r>
              <a:rPr lang="zh-CN" altLang="en-US" sz="3600" dirty="0">
                <a:solidFill>
                  <a:schemeClr val="bg1">
                    <a:lumMod val="60000"/>
                    <a:lumOff val="40000"/>
                  </a:schemeClr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（一）保羅與提摩太（引言）</a:t>
            </a:r>
            <a:endParaRPr lang="zh-TW" altLang="en-US" sz="3600" b="1" dirty="0">
              <a:solidFill>
                <a:schemeClr val="bg1">
                  <a:lumMod val="60000"/>
                  <a:lumOff val="40000"/>
                </a:schemeClr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algn="l" eaLnBrk="1" hangingPunct="1">
              <a:lnSpc>
                <a:spcPct val="120000"/>
              </a:lnSpc>
              <a:defRPr/>
            </a:pPr>
            <a:r>
              <a:rPr lang="zh-CN" altLang="en-US" sz="3600" dirty="0">
                <a:solidFill>
                  <a:schemeClr val="bg1">
                    <a:lumMod val="60000"/>
                    <a:lumOff val="40000"/>
                  </a:schemeClr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（二）信心與見證（</a:t>
            </a:r>
            <a:r>
              <a:rPr lang="en-US" altLang="zh-CN" sz="3600" dirty="0">
                <a:solidFill>
                  <a:schemeClr val="bg1">
                    <a:lumMod val="60000"/>
                    <a:lumOff val="40000"/>
                  </a:schemeClr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19</a:t>
            </a:r>
            <a:r>
              <a:rPr lang="zh-CN" altLang="en-US" sz="3600" dirty="0">
                <a:solidFill>
                  <a:schemeClr val="bg1">
                    <a:lumMod val="60000"/>
                    <a:lumOff val="40000"/>
                  </a:schemeClr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－</a:t>
            </a:r>
            <a:r>
              <a:rPr lang="en-US" altLang="zh-CN" sz="3600" dirty="0">
                <a:solidFill>
                  <a:schemeClr val="bg1">
                    <a:lumMod val="60000"/>
                    <a:lumOff val="40000"/>
                  </a:schemeClr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21</a:t>
            </a:r>
            <a:r>
              <a:rPr lang="zh-CN" altLang="en-US" sz="3600" dirty="0">
                <a:solidFill>
                  <a:schemeClr val="bg1">
                    <a:lumMod val="60000"/>
                    <a:lumOff val="40000"/>
                  </a:schemeClr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）</a:t>
            </a:r>
          </a:p>
          <a:p>
            <a:pPr algn="l" eaLnBrk="1" hangingPunct="1">
              <a:defRPr/>
            </a:pPr>
            <a:r>
              <a:rPr lang="zh-CN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（三）逃避與追求（</a:t>
            </a:r>
            <a:r>
              <a:rPr lang="en-US" altLang="zh-CN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22</a:t>
            </a:r>
            <a:r>
              <a:rPr lang="zh-CN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－</a:t>
            </a:r>
            <a:r>
              <a:rPr lang="en-US" altLang="zh-CN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23</a:t>
            </a:r>
            <a:r>
              <a:rPr lang="zh-CN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）</a:t>
            </a:r>
            <a:endParaRPr lang="en-US" altLang="zh-CN" sz="3600" dirty="0"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algn="l" eaLnBrk="1" hangingPunct="1">
              <a:defRPr/>
            </a:pPr>
            <a:endParaRPr lang="zh-TW" altLang="en-US" sz="3600" dirty="0">
              <a:latin typeface="華康中圓體" pitchFamily="49" charset="-120"/>
              <a:ea typeface="華康中圓體" pitchFamily="49" charset="-120"/>
            </a:endParaRPr>
          </a:p>
          <a:p>
            <a:pPr algn="l" eaLnBrk="1" hangingPunct="1">
              <a:defRPr/>
            </a:pPr>
            <a:r>
              <a:rPr lang="zh-TW" altLang="en-US" b="1" dirty="0">
                <a:latin typeface="+mn-ea"/>
              </a:rPr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9444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B2C7F9EB-92DD-4D8E-A039-0B14D2E5A3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8064500" cy="1539875"/>
          </a:xfrm>
        </p:spPr>
        <p:txBody>
          <a:bodyPr/>
          <a:lstStyle/>
          <a:p>
            <a:pPr marL="914400" indent="-914400" eaLnBrk="1" hangingPunct="1">
              <a:defRPr/>
            </a:pPr>
            <a:r>
              <a:rPr lang="zh-CN" altLang="en-US" sz="44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預備做個服事神的人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AC15928B-AEDF-49AB-9B54-490BD589655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989138"/>
            <a:ext cx="8567737" cy="4535487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zh-CN" altLang="en-US" sz="3600" dirty="0">
                <a:solidFill>
                  <a:srgbClr val="2970FF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（一）保羅與提摩太（引言）</a:t>
            </a:r>
            <a:endParaRPr lang="zh-TW" altLang="en-US" sz="3600" b="1" dirty="0">
              <a:solidFill>
                <a:srgbClr val="2970FF"/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zh-CN" altLang="en-US" sz="3600" dirty="0">
                <a:solidFill>
                  <a:srgbClr val="2970FF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（二）信心與見證（</a:t>
            </a:r>
            <a:r>
              <a:rPr lang="en-US" altLang="zh-CN" sz="3600" dirty="0">
                <a:solidFill>
                  <a:srgbClr val="2970FF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19</a:t>
            </a:r>
            <a:r>
              <a:rPr lang="zh-CN" altLang="en-US" sz="3600" dirty="0">
                <a:solidFill>
                  <a:srgbClr val="2970FF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－</a:t>
            </a:r>
            <a:r>
              <a:rPr lang="en-US" altLang="zh-CN" sz="3600" dirty="0">
                <a:solidFill>
                  <a:srgbClr val="2970FF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21</a:t>
            </a:r>
            <a:r>
              <a:rPr lang="zh-CN" altLang="en-US" sz="3600" dirty="0">
                <a:solidFill>
                  <a:srgbClr val="2970FF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）</a:t>
            </a:r>
          </a:p>
          <a:p>
            <a:pPr algn="l" eaLnBrk="1" hangingPunct="1"/>
            <a:r>
              <a:rPr lang="zh-CN" altLang="en-US" sz="3600" dirty="0">
                <a:solidFill>
                  <a:srgbClr val="2970FF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（三）逃避與追求（</a:t>
            </a:r>
            <a:r>
              <a:rPr lang="en-US" altLang="zh-CN" sz="3600" dirty="0">
                <a:solidFill>
                  <a:srgbClr val="2970FF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22</a:t>
            </a:r>
            <a:r>
              <a:rPr lang="zh-CN" altLang="en-US" sz="3600" dirty="0">
                <a:solidFill>
                  <a:srgbClr val="2970FF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－</a:t>
            </a:r>
            <a:r>
              <a:rPr lang="en-US" altLang="zh-CN" sz="3600" dirty="0">
                <a:solidFill>
                  <a:srgbClr val="2970FF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23</a:t>
            </a:r>
            <a:r>
              <a:rPr lang="zh-CN" altLang="en-US" sz="3600" dirty="0">
                <a:solidFill>
                  <a:srgbClr val="2970FF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）</a:t>
            </a:r>
            <a:endParaRPr lang="en-US" altLang="zh-CN" sz="3600" dirty="0">
              <a:solidFill>
                <a:srgbClr val="2970FF"/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algn="l" eaLnBrk="1" hangingPunct="1"/>
            <a:r>
              <a:rPr lang="zh-CN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（四）溫柔與忍耐（</a:t>
            </a:r>
            <a:r>
              <a:rPr lang="en-US" altLang="zh-CN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24</a:t>
            </a:r>
            <a:r>
              <a:rPr lang="zh-CN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－</a:t>
            </a:r>
            <a:r>
              <a:rPr lang="en-US" altLang="zh-CN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26</a:t>
            </a:r>
            <a:r>
              <a:rPr lang="zh-CN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）</a:t>
            </a:r>
            <a:endParaRPr lang="en-US" altLang="zh-CN" sz="3600" dirty="0"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algn="l" eaLnBrk="1" hangingPunct="1"/>
            <a:endParaRPr lang="zh-TW" altLang="en-US" sz="3600" dirty="0">
              <a:latin typeface="華康中圓體" pitchFamily="49" charset="-120"/>
              <a:ea typeface="華康中圓體" pitchFamily="49" charset="-120"/>
            </a:endParaRPr>
          </a:p>
          <a:p>
            <a:pPr algn="l" eaLnBrk="1" hangingPunct="1"/>
            <a:r>
              <a:rPr lang="zh-TW" altLang="en-US" b="1" dirty="0">
                <a:latin typeface="新細明體" panose="02020500000000000000" pitchFamily="18" charset="-120"/>
              </a:rPr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876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8756</TotalTime>
  <Words>180</Words>
  <Application>Microsoft Macintosh PowerPoint</Application>
  <PresentationFormat>On-screen Show (4:3)</PresentationFormat>
  <Paragraphs>30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新細明體</vt:lpstr>
      <vt:lpstr>王漢宗空疊圓繁</vt:lpstr>
      <vt:lpstr>華康中圓體</vt:lpstr>
      <vt:lpstr>華康黑體 Std W9</vt:lpstr>
      <vt:lpstr>Arial</vt:lpstr>
      <vt:lpstr>Calibri</vt:lpstr>
      <vt:lpstr>Calibri Light</vt:lpstr>
      <vt:lpstr>2_Custom Design</vt:lpstr>
      <vt:lpstr>2_Office Theme</vt:lpstr>
      <vt:lpstr>Mountain Top</vt:lpstr>
      <vt:lpstr>PowerPoint Presentation</vt:lpstr>
      <vt:lpstr>預備做個服事神的人</vt:lpstr>
      <vt:lpstr>預備做個服事神的人</vt:lpstr>
      <vt:lpstr>預備做個服事神的人</vt:lpstr>
      <vt:lpstr>預備做個服事神的人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604</cp:revision>
  <cp:lastPrinted>2018-09-19T16:35:09Z</cp:lastPrinted>
  <dcterms:created xsi:type="dcterms:W3CDTF">2016-12-29T18:12:43Z</dcterms:created>
  <dcterms:modified xsi:type="dcterms:W3CDTF">2019-02-25T18:09:39Z</dcterms:modified>
</cp:coreProperties>
</file>