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60" r:id="rId1"/>
    <p:sldMasterId id="2147483696" r:id="rId2"/>
  </p:sldMasterIdLst>
  <p:notesMasterIdLst>
    <p:notesMasterId r:id="rId14"/>
  </p:notesMasterIdLst>
  <p:sldIdLst>
    <p:sldId id="610" r:id="rId3"/>
    <p:sldId id="600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</p:sldIdLst>
  <p:sldSz cx="9144000" cy="6858000" type="screen4x3"/>
  <p:notesSz cx="6858000" cy="9144000"/>
  <p:embeddedFontLst>
    <p:embeddedFont>
      <p:font typeface="標楷體" panose="02010601000101010101" pitchFamily="2" charset="-12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F1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538F39B-DDCE-4FEF-B256-90B43D7D9B8D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086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508F322-51D4-48C5-8542-B1985FA9B75F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11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66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985420C-FB83-41A4-923B-0B0859C6C9FE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1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E60D26D-CBF8-4ADB-910B-7CD541C415FF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6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AAE4279-A91B-4B10-BF9C-90EC458DD1EA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07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B63E3A0-DEEF-40D9-9657-B24075D9BA43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40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72609CD-5468-4EB3-8318-7D8B926EFB76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41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C4D1799-21E4-4015-B60B-9D03D96CAD17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93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96785DF-3355-406C-9027-5649674054F8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9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35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0FB85BE-2F82-4DEA-9C4B-6F5751FB7B65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85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 noChangeArrowheads="1"/>
            </p:cNvSpPr>
            <p:nvPr/>
          </p:nvSpPr>
          <p:spPr bwMode="auto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</p:grpSp>
      <p:sp>
        <p:nvSpPr>
          <p:cNvPr id="7" name="Freeform 5"/>
          <p:cNvSpPr>
            <a:spLocks noChangeArrowheads="1"/>
          </p:cNvSpPr>
          <p:nvPr/>
        </p:nvSpPr>
        <p:spPr bwMode="auto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 noChangeArrowheads="1"/>
              </p:cNvSpPr>
              <p:nvPr userDrawn="1"/>
            </p:nvSpPr>
            <p:spPr bwMode="auto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3" name="Freeform 10"/>
              <p:cNvSpPr>
                <a:spLocks noChangeArrowheads="1"/>
              </p:cNvSpPr>
              <p:nvPr userDrawn="1"/>
            </p:nvSpPr>
            <p:spPr bwMode="auto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4" name="Freeform 11"/>
              <p:cNvSpPr>
                <a:spLocks noChangeArrowheads="1"/>
              </p:cNvSpPr>
              <p:nvPr userDrawn="1"/>
            </p:nvSpPr>
            <p:spPr bwMode="auto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5" name="Freeform 12"/>
              <p:cNvSpPr>
                <a:spLocks noChangeArrowheads="1"/>
              </p:cNvSpPr>
              <p:nvPr userDrawn="1"/>
            </p:nvSpPr>
            <p:spPr bwMode="auto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6 w 155"/>
                  <a:gd name="T5" fmla="*/ 6 h 66"/>
                  <a:gd name="T6" fmla="*/ 6 w 155"/>
                  <a:gd name="T7" fmla="*/ 18 h 66"/>
                  <a:gd name="T8" fmla="*/ 0 w 155"/>
                  <a:gd name="T9" fmla="*/ 24 h 66"/>
                  <a:gd name="T10" fmla="*/ 78 w 155"/>
                  <a:gd name="T11" fmla="*/ 60 h 66"/>
                  <a:gd name="T12" fmla="*/ 96 w 155"/>
                  <a:gd name="T13" fmla="*/ 42 h 66"/>
                  <a:gd name="T14" fmla="*/ 155 w 155"/>
                  <a:gd name="T15" fmla="*/ 66 h 66"/>
                  <a:gd name="T16" fmla="*/ 126 w 155"/>
                  <a:gd name="T17" fmla="*/ 24 h 66"/>
                  <a:gd name="T18" fmla="*/ 149 w 155"/>
                  <a:gd name="T19" fmla="*/ 0 h 66"/>
                  <a:gd name="T20" fmla="*/ 114 w 155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6" name="Freeform 13"/>
              <p:cNvSpPr>
                <a:spLocks noChangeArrowheads="1"/>
              </p:cNvSpPr>
              <p:nvPr userDrawn="1"/>
            </p:nvSpPr>
            <p:spPr bwMode="auto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</p:grpSp>
        <p:sp>
          <p:nvSpPr>
            <p:cNvPr id="11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 noChangeArrowheads="1"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1991 w 2033"/>
                <a:gd name="T27" fmla="*/ 493 h 499"/>
                <a:gd name="T28" fmla="*/ 676 w 2033"/>
                <a:gd name="T29" fmla="*/ 243 h 499"/>
                <a:gd name="T30" fmla="*/ 514 w 2033"/>
                <a:gd name="T31" fmla="*/ 159 h 499"/>
                <a:gd name="T32" fmla="*/ 425 w 2033"/>
                <a:gd name="T33" fmla="*/ 110 h 499"/>
                <a:gd name="T34" fmla="*/ 365 w 2033"/>
                <a:gd name="T35" fmla="*/ 92 h 499"/>
                <a:gd name="T36" fmla="*/ 281 w 2033"/>
                <a:gd name="T37" fmla="*/ 61 h 499"/>
                <a:gd name="T38" fmla="*/ 186 w 2033"/>
                <a:gd name="T39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36 h 60"/>
                <a:gd name="T38" fmla="*/ 0 w 71"/>
                <a:gd name="T3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21" name="Freeform 19"/>
            <p:cNvSpPr>
              <a:spLocks noChangeArrowheads="1"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203 w 245"/>
                <a:gd name="T45" fmla="*/ 24 h 204"/>
                <a:gd name="T46" fmla="*/ 233 w 245"/>
                <a:gd name="T47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</p:grpSp>
      <p:sp>
        <p:nvSpPr>
          <p:cNvPr id="645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645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A77331D-C535-4719-89B2-9448408D5F3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0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1AFA282-786B-4ADB-8C64-84ABD6767F2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20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5A9FBD0-728B-49A4-BCF1-C87DCADC6EA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68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05F04D6-81B5-418E-B442-18D6E0A8393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75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1D3B843-6D03-4D8E-87FD-81314D0F691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93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8874A23-F4FF-4F28-B6F9-2EE690012D1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48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39FE687-1AD3-43CC-B7F9-5B84E1297A9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662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B6BE493-6D31-4252-8D02-EF0AFD382DD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06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4ED6EB1-D051-40A0-AE29-2A2A48E0D4B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823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E8891CF-6665-479D-8BDD-91F109BD918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572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AC68B08-B093-4B76-958F-B5DF5C254EC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21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63492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</p:grpSp>
      <p:sp>
        <p:nvSpPr>
          <p:cNvPr id="1029" name="Freeform 5"/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3495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33" name="Freeform 9"/>
              <p:cNvSpPr>
                <a:spLocks noChangeArrowheads="1"/>
              </p:cNvSpPr>
              <p:nvPr userDrawn="1"/>
            </p:nvSpPr>
            <p:spPr bwMode="auto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 userDrawn="1"/>
            </p:nvSpPr>
            <p:spPr bwMode="auto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 userDrawn="1"/>
            </p:nvSpPr>
            <p:spPr bwMode="auto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 userDrawn="1"/>
            </p:nvSpPr>
            <p:spPr bwMode="auto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6 w 155"/>
                  <a:gd name="T5" fmla="*/ 6 h 66"/>
                  <a:gd name="T6" fmla="*/ 6 w 155"/>
                  <a:gd name="T7" fmla="*/ 18 h 66"/>
                  <a:gd name="T8" fmla="*/ 0 w 155"/>
                  <a:gd name="T9" fmla="*/ 24 h 66"/>
                  <a:gd name="T10" fmla="*/ 78 w 155"/>
                  <a:gd name="T11" fmla="*/ 60 h 66"/>
                  <a:gd name="T12" fmla="*/ 96 w 155"/>
                  <a:gd name="T13" fmla="*/ 42 h 66"/>
                  <a:gd name="T14" fmla="*/ 155 w 155"/>
                  <a:gd name="T15" fmla="*/ 66 h 66"/>
                  <a:gd name="T16" fmla="*/ 126 w 155"/>
                  <a:gd name="T17" fmla="*/ 24 h 66"/>
                  <a:gd name="T18" fmla="*/ 149 w 155"/>
                  <a:gd name="T19" fmla="*/ 0 h 66"/>
                  <a:gd name="T20" fmla="*/ 114 w 155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 userDrawn="1"/>
            </p:nvSpPr>
            <p:spPr bwMode="auto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</p:grpSp>
        <p:sp>
          <p:nvSpPr>
            <p:cNvPr id="63502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1991 w 2033"/>
                <a:gd name="T27" fmla="*/ 493 h 499"/>
                <a:gd name="T28" fmla="*/ 676 w 2033"/>
                <a:gd name="T29" fmla="*/ 243 h 499"/>
                <a:gd name="T30" fmla="*/ 514 w 2033"/>
                <a:gd name="T31" fmla="*/ 159 h 499"/>
                <a:gd name="T32" fmla="*/ 425 w 2033"/>
                <a:gd name="T33" fmla="*/ 110 h 499"/>
                <a:gd name="T34" fmla="*/ 365 w 2033"/>
                <a:gd name="T35" fmla="*/ 92 h 499"/>
                <a:gd name="T36" fmla="*/ 281 w 2033"/>
                <a:gd name="T37" fmla="*/ 61 h 499"/>
                <a:gd name="T38" fmla="*/ 186 w 2033"/>
                <a:gd name="T39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36 h 60"/>
                <a:gd name="T38" fmla="*/ 0 w 71"/>
                <a:gd name="T3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203 w 245"/>
                <a:gd name="T45" fmla="*/ 24 h 204"/>
                <a:gd name="T46" fmla="*/ 233 w 245"/>
                <a:gd name="T47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</p:grpSp>
      <p:sp>
        <p:nvSpPr>
          <p:cNvPr id="635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TW" noProof="1"/>
              <a:t>Click to edit Master title style</a:t>
            </a:r>
          </a:p>
        </p:txBody>
      </p:sp>
      <p:sp>
        <p:nvSpPr>
          <p:cNvPr id="63511" name="Rectangle 2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635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35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87D75E8-6882-4E39-8157-29FF80BF221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3023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3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/>
      <p:bldP spid="635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130" y="2212911"/>
            <a:ext cx="6632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『</a:t>
            </a:r>
            <a:r>
              <a:rPr lang="zh-TW" altLang="en-US" sz="7200" b="1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有福的人生</a:t>
            </a:r>
            <a:r>
              <a:rPr lang="en-US" altLang="zh-TW" sz="72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』</a:t>
            </a:r>
            <a:endParaRPr lang="en-US" sz="72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2534" y="2732539"/>
            <a:ext cx="19899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詩篇</a:t>
            </a:r>
            <a:r>
              <a:rPr lang="en-US" altLang="zh-TW" sz="34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1)</a:t>
            </a:r>
            <a:endParaRPr lang="en-US" sz="34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0200" y="5919941"/>
            <a:ext cx="3299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陳振鴻</a:t>
            </a:r>
            <a:r>
              <a:rPr lang="zh-CN" altLang="en-US" sz="4400" b="1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牧師</a:t>
            </a:r>
            <a:endParaRPr lang="en-US" sz="32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194" y="196624"/>
            <a:ext cx="2361700" cy="71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主日信息</a:t>
            </a:r>
            <a:endParaRPr lang="en-US" sz="4000" dirty="0">
              <a:solidFill>
                <a:srgbClr val="00206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0427" y="180803"/>
            <a:ext cx="364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00206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331</a:t>
            </a:r>
            <a:r>
              <a:rPr lang="en-US" altLang="zh-TW" sz="4000" dirty="0">
                <a:solidFill>
                  <a:srgbClr val="002060"/>
                </a:solidFill>
                <a:effectLst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2019</a:t>
            </a:r>
            <a:endParaRPr lang="en-US" sz="4000" dirty="0">
              <a:solidFill>
                <a:srgbClr val="002060"/>
              </a:solidFill>
              <a:effectLst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9110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6600" b="1">
                <a:latin typeface="標楷體" panose="03000509000000000000" pitchFamily="65" charset="-120"/>
                <a:ea typeface="標楷體" panose="03000509000000000000" pitchFamily="65" charset="-120"/>
              </a:rPr>
              <a:t>三，</a:t>
            </a:r>
            <a:r>
              <a:rPr lang="zh-CN" altLang="en-US" sz="6600" b="1">
                <a:ea typeface="標楷體" panose="03000509000000000000" pitchFamily="65" charset="-120"/>
              </a:rPr>
              <a:t>有福人生的描寫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他要像一棵樹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栽在溪水旁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（有供應）</a:t>
            </a:r>
            <a:endParaRPr lang="zh-TW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按時候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結果子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（有見證）</a:t>
            </a:r>
            <a:endParaRPr lang="zh-CN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葉子也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不枯乾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（有活力）</a:t>
            </a:r>
            <a:endParaRPr lang="zh-TW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凡他所做的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盡都順利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（有保護）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zh-CN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457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6000" b="1" dirty="0">
                <a:ea typeface="標楷體" panose="03000509000000000000" pitchFamily="65" charset="-120"/>
              </a:rPr>
              <a:t>有福的人生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41894" y="1219200"/>
            <a:ext cx="8839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惡人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並不是這樣，乃像</a:t>
            </a:r>
            <a:r>
              <a:rPr lang="zh-TW" altLang="en-US" sz="4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糠秕被風吹散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。因此當審判的時候，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惡人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必</a:t>
            </a:r>
            <a:r>
              <a:rPr lang="zh-TW" altLang="en-US" sz="4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站立不住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罪人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義人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的會中也是如此。因為耶和華知道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義人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的道路，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惡人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的道路</a:t>
            </a:r>
            <a:r>
              <a:rPr lang="zh-TW" altLang="en-US" sz="4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卻必滅亡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  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（詩篇第一篇</a:t>
            </a:r>
            <a:r>
              <a:rPr lang="en-US" altLang="zh-CN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4-6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節）</a:t>
            </a:r>
          </a:p>
          <a:p>
            <a:pPr eaLnBrk="1" hangingPunct="1">
              <a:buFontTx/>
              <a:buNone/>
            </a:pP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416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1896"/>
            <a:ext cx="8229600" cy="1232338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5000" b="1" dirty="0">
                <a:ea typeface="標楷體" panose="03000509000000000000" pitchFamily="65" charset="-120"/>
              </a:rPr>
              <a:t>有福的人生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017104"/>
            <a:ext cx="9143999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CN" dirty="0">
                <a:ea typeface="新細明體" panose="02020500000000000000" pitchFamily="18" charset="-120"/>
              </a:rPr>
              <a:t>	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不從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惡人的計謀，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不站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罪人的道路，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不坐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褻慢人的座位。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惟喜愛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耶和華的律法，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晝夜思想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，這人便為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有福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！他要像一棵樹栽在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溪水旁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，按時候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結果子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，葉子也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不枯乾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。凡他所做的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盡都順利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。惡人並不是這樣，乃像糠秕被風吹散。因此當審判的時候，惡人必站立不住；罪人在義人的會中也是如此。因為耶和華知道義人的道路，惡人的道路卻必滅亡。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（詩篇第一篇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1-6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節）</a:t>
            </a:r>
          </a:p>
          <a:p>
            <a:pPr eaLnBrk="1" hangingPunct="1">
              <a:buFontTx/>
              <a:buNone/>
            </a:pPr>
            <a:endParaRPr lang="zh-CN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562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9600" b="1">
                <a:ea typeface="標楷體" panose="03000509000000000000" pitchFamily="65" charset="-120"/>
              </a:rPr>
              <a:t>今日金句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6000" dirty="0">
                <a:latin typeface="標楷體" panose="03000509000000000000" pitchFamily="65" charset="-120"/>
                <a:ea typeface="SimSun" panose="02010600030101010101" pitchFamily="2" charset="-122"/>
              </a:rPr>
              <a:t> 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耶和華所賜的福，使人富足，並不加上憂慮。   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CN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（箴言十章</a:t>
            </a:r>
            <a:r>
              <a:rPr lang="en-US" altLang="zh-CN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CN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節）</a:t>
            </a:r>
          </a:p>
          <a:p>
            <a:pPr eaLnBrk="1" hangingPunct="1">
              <a:buFontTx/>
              <a:buNone/>
            </a:pP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638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9600" b="1" dirty="0">
                <a:ea typeface="標楷體" panose="03000509000000000000" pitchFamily="65" charset="-120"/>
              </a:rPr>
              <a:t>有福的人生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一，</a:t>
            </a:r>
            <a:r>
              <a:rPr lang="zh-CN" altLang="en-US" sz="6600" b="1" dirty="0">
                <a:ea typeface="標楷體" panose="03000509000000000000" pitchFamily="65" charset="-120"/>
              </a:rPr>
              <a:t>有福人生的</a:t>
            </a:r>
            <a:r>
              <a:rPr lang="zh-CN" altLang="en-US" sz="6600" b="1" dirty="0">
                <a:solidFill>
                  <a:srgbClr val="FFFF00"/>
                </a:solidFill>
                <a:ea typeface="標楷體" panose="03000509000000000000" pitchFamily="65" charset="-120"/>
              </a:rPr>
              <a:t>提醒</a:t>
            </a:r>
            <a:endParaRPr lang="zh-CN" altLang="en-US" sz="6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zh-CN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二，</a:t>
            </a:r>
            <a:r>
              <a:rPr lang="zh-CN" altLang="en-US" sz="6600" b="1" dirty="0">
                <a:ea typeface="標楷體" panose="03000509000000000000" pitchFamily="65" charset="-120"/>
              </a:rPr>
              <a:t>有福人生的</a:t>
            </a:r>
            <a:r>
              <a:rPr lang="zh-CN" altLang="en-US" sz="6600" b="1" dirty="0">
                <a:solidFill>
                  <a:srgbClr val="FFFF00"/>
                </a:solidFill>
                <a:ea typeface="標楷體" panose="03000509000000000000" pitchFamily="65" charset="-120"/>
              </a:rPr>
              <a:t>追求</a:t>
            </a:r>
            <a:endParaRPr lang="zh-CN" altLang="en-US" sz="6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zh-CN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三，</a:t>
            </a:r>
            <a:r>
              <a:rPr lang="zh-CN" altLang="en-US" sz="6600" b="1" dirty="0">
                <a:ea typeface="標楷體" panose="03000509000000000000" pitchFamily="65" charset="-120"/>
              </a:rPr>
              <a:t>有福人生的</a:t>
            </a:r>
            <a:r>
              <a:rPr lang="zh-CN" altLang="en-US" sz="6600" b="1" dirty="0">
                <a:solidFill>
                  <a:srgbClr val="FFFF00"/>
                </a:solidFill>
                <a:ea typeface="標楷體" panose="03000509000000000000" pitchFamily="65" charset="-120"/>
              </a:rPr>
              <a:t>描寫</a:t>
            </a:r>
            <a:endParaRPr lang="zh-CN" altLang="en-US" sz="6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zh-CN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372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一，</a:t>
            </a:r>
            <a:r>
              <a:rPr lang="zh-CN" altLang="en-US" sz="6600" b="1" dirty="0">
                <a:ea typeface="標楷體" panose="03000509000000000000" pitchFamily="65" charset="-120"/>
              </a:rPr>
              <a:t>有福人生的提醒</a:t>
            </a:r>
            <a:endParaRPr lang="zh-CN" altLang="en-US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6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不從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惡人的計謀</a:t>
            </a:r>
            <a:endParaRPr lang="zh-TW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6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不站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罪人的道路</a:t>
            </a:r>
            <a:endParaRPr lang="zh-TW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6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不坐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褻慢人的座位</a:t>
            </a:r>
            <a:endParaRPr lang="zh-CN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zh-CN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489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6600" b="1">
                <a:latin typeface="標楷體" panose="03000509000000000000" pitchFamily="65" charset="-120"/>
                <a:ea typeface="標楷體" panose="03000509000000000000" pitchFamily="65" charset="-120"/>
              </a:rPr>
              <a:t>一，</a:t>
            </a:r>
            <a:r>
              <a:rPr lang="zh-CN" altLang="en-US" sz="6600" b="1">
                <a:ea typeface="標楷體" panose="03000509000000000000" pitchFamily="65" charset="-120"/>
              </a:rPr>
              <a:t>有福人生的提醒</a:t>
            </a:r>
            <a:endParaRPr lang="zh-CN" altLang="en-US" sz="6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不從惡人的計謀</a:t>
            </a:r>
            <a:endParaRPr lang="zh-TW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以利的兩個兒子是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惡人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，不認識耶和華。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（撒母耳記上二章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節）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惡人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，就是忘記神的外邦人，都必歸到陰間。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（詩篇九篇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節）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惡人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的罪過在他心裡說：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我眼中不怕神！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（詩篇三十六篇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節）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25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6600" b="1">
                <a:latin typeface="標楷體" panose="03000509000000000000" pitchFamily="65" charset="-120"/>
                <a:ea typeface="標楷體" panose="03000509000000000000" pitchFamily="65" charset="-120"/>
              </a:rPr>
              <a:t>一，</a:t>
            </a:r>
            <a:r>
              <a:rPr lang="zh-CN" altLang="en-US" sz="6600" b="1">
                <a:ea typeface="標楷體" panose="03000509000000000000" pitchFamily="65" charset="-120"/>
              </a:rPr>
              <a:t>有福人生的提醒</a:t>
            </a:r>
            <a:endParaRPr lang="zh-CN" altLang="en-US" sz="6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，不站罪人的道路</a:t>
            </a:r>
            <a:endParaRPr lang="zh-TW" altLang="zh-C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	</a:t>
            </a:r>
            <a:endParaRPr lang="zh-TW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因為神差他的兒子降世，不是要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定世人的罪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，乃是要叫世人因他得救。信他的人，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不被定罪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；不信的人，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罪已經定了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，因為他不信神獨生子的名。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（約翰福音三章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17-18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節）</a:t>
            </a:r>
            <a:endParaRPr lang="zh-CN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012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6600" b="1">
                <a:latin typeface="標楷體" panose="03000509000000000000" pitchFamily="65" charset="-120"/>
                <a:ea typeface="標楷體" panose="03000509000000000000" pitchFamily="65" charset="-120"/>
              </a:rPr>
              <a:t>一，</a:t>
            </a:r>
            <a:r>
              <a:rPr lang="zh-CN" altLang="en-US" sz="6600" b="1">
                <a:ea typeface="標楷體" panose="03000509000000000000" pitchFamily="65" charset="-120"/>
              </a:rPr>
              <a:t>有福人生的提醒</a:t>
            </a:r>
            <a:endParaRPr lang="zh-CN" altLang="en-US" sz="6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，不坐褻慢人的座位。</a:t>
            </a:r>
            <a:endParaRPr lang="zh-TW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心驕氣傲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的人，名叫褻慢，他行事狂妄，都出於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驕傲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  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CN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CN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（箴言二十一章</a:t>
            </a:r>
            <a:r>
              <a:rPr lang="en-US" altLang="zh-CN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CN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節）</a:t>
            </a:r>
            <a:endParaRPr lang="zh-CN" altLang="zh-TW" sz="5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483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6600" b="1">
                <a:latin typeface="標楷體" panose="03000509000000000000" pitchFamily="65" charset="-120"/>
                <a:ea typeface="標楷體" panose="03000509000000000000" pitchFamily="65" charset="-120"/>
              </a:rPr>
              <a:t>二，</a:t>
            </a:r>
            <a:r>
              <a:rPr lang="zh-CN" altLang="en-US" sz="6600" b="1">
                <a:ea typeface="標楷體" panose="03000509000000000000" pitchFamily="65" charset="-120"/>
              </a:rPr>
              <a:t>有福人生的追求</a:t>
            </a:r>
            <a:endParaRPr lang="zh-CN" altLang="en-US" sz="9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6000" b="1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CN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惟</a:t>
            </a:r>
            <a:r>
              <a:rPr lang="zh-TW" altLang="en-US" sz="6000" b="1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喜愛</a:t>
            </a:r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耶和華的律法</a:t>
            </a:r>
            <a:endParaRPr lang="zh-TW" altLang="zh-CN" sz="60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CN" sz="6000" b="1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，晝夜</a:t>
            </a:r>
            <a:r>
              <a:rPr lang="zh-TW" altLang="en-US" sz="6000" b="1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思想</a:t>
            </a:r>
            <a:endParaRPr lang="zh-TW" altLang="zh-CN" sz="6000" b="1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CN" sz="6000" b="1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，這人便為</a:t>
            </a:r>
            <a:r>
              <a:rPr lang="zh-TW" altLang="en-US" sz="6000" b="1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有福</a:t>
            </a:r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CN" sz="60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endParaRPr lang="en-US" altLang="zh-CN" sz="60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7087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9382</TotalTime>
  <Words>318</Words>
  <Application>Microsoft Macintosh PowerPoint</Application>
  <PresentationFormat>On-screen Show (4:3)</PresentationFormat>
  <Paragraphs>58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華康魏碑體 Std W7</vt:lpstr>
      <vt:lpstr>Calibri</vt:lpstr>
      <vt:lpstr>華康黑體 Std W7</vt:lpstr>
      <vt:lpstr>Arial</vt:lpstr>
      <vt:lpstr>華康黑體 Std W9</vt:lpstr>
      <vt:lpstr>Calibri Light</vt:lpstr>
      <vt:lpstr>標楷體</vt:lpstr>
      <vt:lpstr>Office Theme</vt:lpstr>
      <vt:lpstr>Mountain Top</vt:lpstr>
      <vt:lpstr>PowerPoint Presentation</vt:lpstr>
      <vt:lpstr>有福的人生</vt:lpstr>
      <vt:lpstr>今日金句</vt:lpstr>
      <vt:lpstr>有福的人生</vt:lpstr>
      <vt:lpstr>一，有福人生的提醒</vt:lpstr>
      <vt:lpstr>一，有福人生的提醒</vt:lpstr>
      <vt:lpstr>一，有福人生的提醒</vt:lpstr>
      <vt:lpstr>一，有福人生的提醒</vt:lpstr>
      <vt:lpstr>二，有福人生的追求</vt:lpstr>
      <vt:lpstr>三，有福人生的描寫</vt:lpstr>
      <vt:lpstr>有福的人生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451</cp:revision>
  <dcterms:created xsi:type="dcterms:W3CDTF">2016-12-29T18:12:43Z</dcterms:created>
  <dcterms:modified xsi:type="dcterms:W3CDTF">2019-04-01T17:42:40Z</dcterms:modified>
</cp:coreProperties>
</file>