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60" r:id="rId3"/>
    <p:sldId id="261" r:id="rId4"/>
    <p:sldId id="262" r:id="rId5"/>
    <p:sldId id="264" r:id="rId6"/>
    <p:sldId id="265" r:id="rId7"/>
    <p:sldId id="263" r:id="rId8"/>
    <p:sldId id="267" r:id="rId9"/>
    <p:sldId id="279" r:id="rId10"/>
    <p:sldId id="268" r:id="rId11"/>
    <p:sldId id="280" r:id="rId12"/>
    <p:sldId id="269" r:id="rId13"/>
    <p:sldId id="266" r:id="rId14"/>
    <p:sldId id="271" r:id="rId15"/>
    <p:sldId id="272" r:id="rId16"/>
    <p:sldId id="275" r:id="rId17"/>
    <p:sldId id="274" r:id="rId18"/>
    <p:sldId id="276" r:id="rId19"/>
    <p:sldId id="270" r:id="rId20"/>
    <p:sldId id="277" r:id="rId21"/>
    <p:sldId id="278" r:id="rId2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2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74B7-6679-490F-B3F6-579BA31D323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ED23-CD18-48DE-9A5F-576B632A7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51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74B7-6679-490F-B3F6-579BA31D323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ED23-CD18-48DE-9A5F-576B632A7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62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74B7-6679-490F-B3F6-579BA31D323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ED23-CD18-48DE-9A5F-576B632A7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6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74B7-6679-490F-B3F6-579BA31D323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ED23-CD18-48DE-9A5F-576B632A7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90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74B7-6679-490F-B3F6-579BA31D323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ED23-CD18-48DE-9A5F-576B632A7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92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74B7-6679-490F-B3F6-579BA31D323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ED23-CD18-48DE-9A5F-576B632A7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5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74B7-6679-490F-B3F6-579BA31D323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ED23-CD18-48DE-9A5F-576B632A7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4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74B7-6679-490F-B3F6-579BA31D323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ED23-CD18-48DE-9A5F-576B632A7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96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74B7-6679-490F-B3F6-579BA31D323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ED23-CD18-48DE-9A5F-576B632A7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54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74B7-6679-490F-B3F6-579BA31D323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ED23-CD18-48DE-9A5F-576B632A7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8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74B7-6679-490F-B3F6-579BA31D323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BED23-CD18-48DE-9A5F-576B632A7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35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F74B7-6679-490F-B3F6-579BA31D323F}" type="datetimeFigureOut">
              <a:rPr lang="en-US" smtClean="0"/>
              <a:t>4/8/2019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BED23-CD18-48DE-9A5F-576B632A7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4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8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microsoft.com/office/2007/relationships/hdphoto" Target="../media/hdphoto3.wdp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52116" y="1109608"/>
            <a:ext cx="418576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2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「三本天書」</a:t>
            </a:r>
            <a:endParaRPr lang="en-US" sz="52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96316" y="2002160"/>
            <a:ext cx="2579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詩篇十九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40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6316" y="2930727"/>
            <a:ext cx="26388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薛忠勇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弟兄</a:t>
            </a:r>
            <a:endParaRPr lang="en-US" sz="32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778" y="5972678"/>
            <a:ext cx="23054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主日信息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sz="32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42929" y="5982952"/>
            <a:ext cx="2408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4/7/2019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endParaRPr lang="en-US" sz="3200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442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67"/>
          <a:stretch/>
        </p:blipFill>
        <p:spPr bwMode="auto">
          <a:xfrm>
            <a:off x="0" y="1867711"/>
            <a:ext cx="9144000" cy="499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2" b="52229"/>
          <a:stretch/>
        </p:blipFill>
        <p:spPr bwMode="auto">
          <a:xfrm>
            <a:off x="-1" y="0"/>
            <a:ext cx="9144001" cy="468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196" y="287524"/>
            <a:ext cx="4831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寶貴聖經 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(7-11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 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8572" y="287523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 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神話語的啟示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2290" name="Picture 2" descr="Image result for the fall bib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54" y="2676388"/>
            <a:ext cx="8647489" cy="409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95" y="2978394"/>
            <a:ext cx="7366205" cy="3458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350195" y="931888"/>
            <a:ext cx="87938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他們的思念變為虛妄，無知的心就昏暗了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...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將不能朽壞之神的榮耀變為偶像，彷彿必朽壞的人和飛禽、走獸、昆蟲的樣式 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羅</a:t>
            </a:r>
            <a:r>
              <a:rPr lang="en-US" altLang="zh-TW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1:21-23)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55425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0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god's gr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5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50792" y="5353396"/>
            <a:ext cx="557075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無字天書見證神的榮耀</a:t>
            </a:r>
            <a:endParaRPr lang="en-US" altLang="zh-TW" sz="4200" dirty="0" smtClean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4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有字天書見證神的恩典</a:t>
            </a:r>
            <a:endParaRPr lang="en-US" sz="4200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985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67"/>
          <a:stretch/>
        </p:blipFill>
        <p:spPr bwMode="auto">
          <a:xfrm>
            <a:off x="0" y="1867711"/>
            <a:ext cx="9144000" cy="499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2" b="52229"/>
          <a:stretch/>
        </p:blipFill>
        <p:spPr bwMode="auto">
          <a:xfrm>
            <a:off x="-1" y="0"/>
            <a:ext cx="9144001" cy="468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196" y="287524"/>
            <a:ext cx="4677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寶貴聖經 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(7-11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8572" y="287523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 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神話語的啟示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6526" y="933855"/>
            <a:ext cx="80329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六個名稱：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律法、法度、訓詞、命令、道理、典章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6526" y="2211128"/>
            <a:ext cx="80329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六個特性：</a:t>
            </a:r>
            <a:endParaRPr lang="en-US" altLang="zh-TW" sz="3600" dirty="0" smtClean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全備、確定、正直、清潔、潔淨、真實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403272" y="3082956"/>
            <a:ext cx="3998269" cy="3998269"/>
            <a:chOff x="5403272" y="3082956"/>
            <a:chExt cx="3998269" cy="3998269"/>
          </a:xfrm>
        </p:grpSpPr>
        <p:pic>
          <p:nvPicPr>
            <p:cNvPr id="11266" name="Picture 2" descr="Related 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7386" l="9804" r="89542">
                          <a14:foregroundMark x1="44444" y1="16340" x2="44444" y2="16340"/>
                          <a14:foregroundMark x1="58824" y1="20915" x2="58824" y2="20915"/>
                          <a14:foregroundMark x1="65686" y1="20261" x2="65686" y2="20261"/>
                          <a14:foregroundMark x1="70915" y1="20915" x2="70915" y2="20915"/>
                          <a14:foregroundMark x1="75163" y1="21895" x2="75163" y2="21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3272" y="3082956"/>
              <a:ext cx="3998269" cy="39982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799808" y="4926378"/>
              <a:ext cx="1679171" cy="5386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2900" dirty="0" smtClean="0">
                  <a:solidFill>
                    <a:schemeClr val="accent5">
                      <a:lumMod val="75000"/>
                    </a:schemeClr>
                  </a:solidFill>
                  <a:latin typeface="華康黑體 Std W9" panose="020B0900000000000000" pitchFamily="34" charset="-120"/>
                  <a:ea typeface="華康黑體 Std W9" panose="020B0900000000000000" pitchFamily="34" charset="-120"/>
                </a:rPr>
                <a:t>操作</a:t>
              </a:r>
              <a:r>
                <a:rPr lang="zh-TW" altLang="en-US" sz="2600" dirty="0" smtClean="0">
                  <a:solidFill>
                    <a:schemeClr val="accent5">
                      <a:lumMod val="75000"/>
                    </a:schemeClr>
                  </a:solidFill>
                  <a:latin typeface="華康黑體 Std W9" panose="020B0900000000000000" pitchFamily="34" charset="-120"/>
                  <a:ea typeface="華康黑體 Std W9" panose="020B0900000000000000" pitchFamily="34" charset="-120"/>
                </a:rPr>
                <a:t>手冊</a:t>
              </a:r>
              <a:endParaRPr lang="en-US" sz="2600" dirty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endParaRPr>
            </a:p>
          </p:txBody>
        </p:sp>
      </p:grpSp>
      <p:pic>
        <p:nvPicPr>
          <p:cNvPr id="11268" name="Picture 4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5" y="2889583"/>
            <a:ext cx="4998316" cy="332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83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67"/>
          <a:stretch/>
        </p:blipFill>
        <p:spPr bwMode="auto">
          <a:xfrm>
            <a:off x="0" y="1867711"/>
            <a:ext cx="9144000" cy="499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2" b="52229"/>
          <a:stretch/>
        </p:blipFill>
        <p:spPr bwMode="auto">
          <a:xfrm>
            <a:off x="-1" y="0"/>
            <a:ext cx="9144001" cy="468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196" y="287524"/>
            <a:ext cx="4677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寶貴聖經 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(7-11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8572" y="287523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 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神話語的啟示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6526" y="933855"/>
            <a:ext cx="334418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六種果效：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1.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甦醒人心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2.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使愚人有智慧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3.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快活人心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4.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明亮人眼目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5.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存到永遠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6.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全然公義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5364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099" y="1416868"/>
            <a:ext cx="2343377" cy="3247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78" y="1646239"/>
            <a:ext cx="4455622" cy="2788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8" name="Picture 8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339" y="1052597"/>
            <a:ext cx="5904899" cy="590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8625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s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705"/>
            <a:ext cx="9144000" cy="620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1317" y="185388"/>
            <a:ext cx="916170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誰能知道自己的</a:t>
            </a:r>
            <a:r>
              <a:rPr lang="zh-TW" altLang="en-US" sz="3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錯失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呢？願你赦免我</a:t>
            </a:r>
            <a:r>
              <a:rPr lang="zh-TW" altLang="en-US" sz="3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隱而未現</a:t>
            </a:r>
            <a:endParaRPr lang="en-US" altLang="zh-TW" sz="3400" dirty="0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的過錯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。求你攔阻僕人不犯</a:t>
            </a:r>
            <a:r>
              <a:rPr lang="zh-TW" altLang="en-US" sz="3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任意妄為的罪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，不</a:t>
            </a:r>
            <a:endParaRPr lang="en-US" altLang="zh-TW" sz="3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容這罪轄制我，我</a:t>
            </a:r>
            <a:r>
              <a:rPr lang="zh-TW" altLang="en-US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便完全，</a:t>
            </a:r>
            <a:r>
              <a:rPr lang="zh-TW" altLang="en-US" sz="3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免犯大罪</a:t>
            </a:r>
            <a:r>
              <a:rPr lang="zh-TW" altLang="en-US" sz="34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</a:t>
            </a:r>
            <a:r>
              <a:rPr lang="en-US" altLang="zh-TW" sz="32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(12-13</a:t>
            </a:r>
            <a:r>
              <a:rPr lang="zh-TW" altLang="en-US" sz="32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節</a:t>
            </a:r>
            <a:r>
              <a:rPr lang="en-US" altLang="zh-TW" sz="3200" dirty="0" smtClean="0">
                <a:solidFill>
                  <a:schemeClr val="bg1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)</a:t>
            </a:r>
            <a:endParaRPr lang="en-US" sz="3200" dirty="0">
              <a:solidFill>
                <a:schemeClr val="bg1"/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0822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1"/>
          <a:stretch/>
        </p:blipFill>
        <p:spPr bwMode="auto">
          <a:xfrm>
            <a:off x="1446415" y="2007523"/>
            <a:ext cx="6301047" cy="485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58" l="10000" r="90000">
                        <a14:foregroundMark x1="52917" y1="43989" x2="52917" y2="43989"/>
                        <a14:foregroundMark x1="55833" y1="34371" x2="55833" y2="34371"/>
                        <a14:foregroundMark x1="54833" y1="31471" x2="54833" y2="31471"/>
                        <a14:foregroundMark x1="52917" y1="29774" x2="52917" y2="29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334" y="139362"/>
            <a:ext cx="3740727" cy="40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age result for bible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964" y="139362"/>
            <a:ext cx="2761005" cy="268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54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67"/>
          <a:stretch/>
        </p:blipFill>
        <p:spPr bwMode="auto">
          <a:xfrm>
            <a:off x="0" y="1867711"/>
            <a:ext cx="9144000" cy="499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2" b="52229"/>
          <a:stretch/>
        </p:blipFill>
        <p:spPr bwMode="auto">
          <a:xfrm>
            <a:off x="-1" y="0"/>
            <a:ext cx="9144001" cy="468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196" y="287524"/>
            <a:ext cx="4677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寶貴聖經 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(7-11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8572" y="287523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 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神話語的啟示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6526" y="933855"/>
            <a:ext cx="46474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兩種價值：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比極多精金更可羨慕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比蜂房的蜜更加甘甜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0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8923" y1="20365" x2="78923" y2="20365"/>
                        <a14:foregroundMark x1="83231" y1="17275" x2="83231" y2="17275"/>
                        <a14:foregroundMark x1="86462" y1="12640" x2="86462" y2="12640"/>
                        <a14:foregroundMark x1="93385" y1="21067" x2="93385" y2="21067"/>
                        <a14:foregroundMark x1="92769" y1="25281" x2="92769" y2="25281"/>
                        <a14:foregroundMark x1="89231" y1="22191" x2="89231" y2="22191"/>
                        <a14:foregroundMark x1="86462" y1="17275" x2="86462" y2="17275"/>
                        <a14:foregroundMark x1="74462" y1="14466" x2="74462" y2="14466"/>
                        <a14:foregroundMark x1="65077" y1="20646" x2="65077" y2="20646"/>
                        <a14:foregroundMark x1="57538" y1="22753" x2="57538" y2="22753"/>
                        <a14:foregroundMark x1="27077" y1="27528" x2="27077" y2="27528"/>
                        <a14:foregroundMark x1="29846" y1="23034" x2="29846" y2="23034"/>
                        <a14:foregroundMark x1="47077" y1="25281" x2="47077" y2="25281"/>
                        <a14:foregroundMark x1="51846" y1="19803" x2="51846" y2="19803"/>
                        <a14:foregroundMark x1="47385" y1="19522" x2="47385" y2="19522"/>
                        <a14:foregroundMark x1="44000" y1="23876" x2="44000" y2="23876"/>
                        <a14:foregroundMark x1="54308" y1="22191" x2="54308" y2="22191"/>
                        <a14:foregroundMark x1="79538" y1="10955" x2="79538" y2="10955"/>
                        <a14:foregroundMark x1="67846" y1="13764" x2="67846" y2="13764"/>
                        <a14:foregroundMark x1="58769" y1="6882" x2="58769" y2="6882"/>
                        <a14:foregroundMark x1="56615" y1="6882" x2="56615" y2="6882"/>
                        <a14:foregroundMark x1="58462" y1="11517" x2="58462" y2="12360"/>
                        <a14:foregroundMark x1="63846" y1="9270" x2="63846" y2="9270"/>
                        <a14:foregroundMark x1="67846" y1="9551" x2="67846" y2="9551"/>
                        <a14:foregroundMark x1="70462" y1="9831" x2="70462" y2="9831"/>
                        <a14:foregroundMark x1="66923" y1="4635" x2="66923" y2="4635"/>
                        <a14:foregroundMark x1="56000" y1="12360" x2="56000" y2="12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952" y="3467522"/>
            <a:ext cx="2908033" cy="3185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gold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57" y="3597288"/>
            <a:ext cx="4669277" cy="3116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56526" y="2837489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貴重而沒滋味</a:t>
            </a:r>
            <a:endParaRPr lang="en-US" sz="3600" dirty="0">
              <a:solidFill>
                <a:schemeClr val="bg1"/>
              </a:solidFill>
              <a:effectLst>
                <a:glow rad="139700">
                  <a:srgbClr val="C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481" y="2837488"/>
            <a:ext cx="3162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39700">
                    <a:srgbClr val="C0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甘甜而沒價值</a:t>
            </a:r>
            <a:endParaRPr lang="en-US" sz="3600" dirty="0">
              <a:solidFill>
                <a:schemeClr val="bg1"/>
              </a:solidFill>
              <a:effectLst>
                <a:glow rad="139700">
                  <a:srgbClr val="C0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82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45" y="681406"/>
            <a:ext cx="7117094" cy="5259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5" y="2452937"/>
            <a:ext cx="6245225" cy="41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1"/>
          <a:stretch/>
        </p:blipFill>
        <p:spPr bwMode="auto">
          <a:xfrm>
            <a:off x="4585992" y="284999"/>
            <a:ext cx="4179765" cy="2857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ular Callout 1"/>
          <p:cNvSpPr/>
          <p:nvPr/>
        </p:nvSpPr>
        <p:spPr>
          <a:xfrm>
            <a:off x="4283486" y="3539171"/>
            <a:ext cx="4726950" cy="2554545"/>
          </a:xfrm>
          <a:prstGeom prst="wedgeRectCallout">
            <a:avLst>
              <a:gd name="adj1" fmla="val -65730"/>
              <a:gd name="adj2" fmla="val 183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97359" y="3539171"/>
            <a:ext cx="42637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雖我不能嚐食物</a:t>
            </a:r>
            <a:r>
              <a:rPr lang="zh-TW" altLang="en-US" sz="32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</a:t>
            </a:r>
            <a:r>
              <a:rPr lang="zh-TW" altLang="en-US" sz="32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美味，但只要吃還能得到營養，但如果放棄讀聖經，那就沒有什麼可以滋潤我的心靈了！</a:t>
            </a:r>
            <a:endParaRPr lang="en-US" sz="32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9930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67"/>
          <a:stretch/>
        </p:blipFill>
        <p:spPr bwMode="auto">
          <a:xfrm>
            <a:off x="0" y="1867711"/>
            <a:ext cx="9144000" cy="499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2" b="52229"/>
          <a:stretch/>
        </p:blipFill>
        <p:spPr bwMode="auto">
          <a:xfrm>
            <a:off x="-1" y="0"/>
            <a:ext cx="9144001" cy="468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196" y="287524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第三本天書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在哪裡？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4338" name="Picture 2" descr="Image result for different bible vers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51" y="2712846"/>
            <a:ext cx="7030778" cy="4145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75096" y="925262"/>
            <a:ext cx="89689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「我最喜歡的還是我爸爸的翻譯本，因為他把</a:t>
            </a:r>
            <a:endParaRPr lang="en-US" altLang="zh-TW" sz="3400" dirty="0" smtClean="0"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4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  聖經的真理每天實行出來，他是最好，最有</a:t>
            </a:r>
            <a:endParaRPr lang="en-US" altLang="zh-TW" sz="3400" dirty="0" smtClean="0"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  <a:p>
            <a:r>
              <a:rPr lang="zh-TW" altLang="en-US" sz="34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  說服力的聖經翻譯本！」</a:t>
            </a:r>
            <a:endParaRPr lang="en-US" sz="3400" dirty="0"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52471" y="300196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你我就是第三本天書！</a:t>
            </a:r>
            <a:endParaRPr lang="en-US" sz="3600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831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psalm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591460"/>
            <a:ext cx="9144000" cy="22665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flipH="1">
            <a:off x="2062263" y="4562277"/>
            <a:ext cx="65953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詩篇十九  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神向人的啟示</a:t>
            </a:r>
            <a:endParaRPr lang="en-US" sz="3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4319080" y="5225672"/>
            <a:ext cx="65953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從上而下，從高到底</a:t>
            </a:r>
            <a:endParaRPr lang="en-US" sz="3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319079" y="5902780"/>
            <a:ext cx="463036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蒼天 </a:t>
            </a:r>
            <a:r>
              <a:rPr lang="zh-TW" altLang="en-US" sz="3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  <a:sym typeface="Wingdings" panose="05000000000000000000" pitchFamily="2" charset="2"/>
              </a:rPr>
              <a:t></a:t>
            </a:r>
            <a:r>
              <a:rPr lang="zh-TW" altLang="en-US" sz="3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聖書 </a:t>
            </a:r>
            <a:r>
              <a:rPr lang="zh-TW" altLang="en-US" sz="3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  <a:sym typeface="Wingdings" panose="05000000000000000000" pitchFamily="2" charset="2"/>
              </a:rPr>
              <a:t></a:t>
            </a:r>
            <a:r>
              <a:rPr lang="zh-TW" altLang="en-US" sz="3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 內心</a:t>
            </a:r>
            <a:endParaRPr lang="en-US" sz="38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6927" y="466054"/>
            <a:ext cx="7645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1-6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節  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- 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上帝藉大自然啟示自己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108" y="2507143"/>
            <a:ext cx="7645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7-14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節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- 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上帝藉聖經向人來說話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4917" y="1168697"/>
            <a:ext cx="361868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“The Big Book”</a:t>
            </a:r>
            <a:endParaRPr lang="en-US" sz="3400" dirty="0"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17907" y="1100266"/>
            <a:ext cx="29766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「創造之書」</a:t>
            </a:r>
            <a:endParaRPr lang="en-US" sz="38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17907" y="3117435"/>
            <a:ext cx="29766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「律法之書」</a:t>
            </a:r>
            <a:endParaRPr lang="en-US" sz="38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4374" y="3209767"/>
            <a:ext cx="361868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“The Little Book”</a:t>
            </a:r>
            <a:endParaRPr lang="en-US" sz="3400" dirty="0"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5431" y="1746597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普遍啟示</a:t>
            </a:r>
            <a:endParaRPr lang="en-US" sz="3600" dirty="0">
              <a:solidFill>
                <a:schemeClr val="accent2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65975" y="378478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個人啟示</a:t>
            </a:r>
            <a:endParaRPr lang="en-US" sz="3600" dirty="0">
              <a:solidFill>
                <a:schemeClr val="accent2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795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8" grpId="0"/>
      <p:bldP spid="7" grpId="0"/>
      <p:bldP spid="10" grpId="0"/>
      <p:bldP spid="12" grpId="0"/>
      <p:bldP spid="13" grpId="0"/>
      <p:bldP spid="11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Image result for christian witn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89" y="2955851"/>
            <a:ext cx="6145149" cy="3517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9489" y="247417"/>
            <a:ext cx="847806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只要心尊主基督為聖。有人問你們心中盼望的緣由，就要常作準備，以溫柔、敬畏的心回答各人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... 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叫那誣賴你們在基督裡有好品行的人自覺羞愧 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(</a:t>
            </a:r>
            <a:r>
              <a:rPr lang="zh-TW" altLang="en-US" sz="3400" dirty="0" smtClean="0">
                <a:solidFill>
                  <a:schemeClr val="accent5">
                    <a:lumMod val="5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彼得前書 </a:t>
            </a:r>
            <a:r>
              <a:rPr lang="en-US" altLang="zh-TW" sz="3400" dirty="0" smtClean="0">
                <a:solidFill>
                  <a:schemeClr val="accent5">
                    <a:lumMod val="5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3:15-16)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946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0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42" y="0"/>
            <a:ext cx="4690552" cy="276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1384" y="297712"/>
            <a:ext cx="8250977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700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生活像書展在人前，被眾人反覆誦念</a:t>
            </a:r>
            <a:endParaRPr lang="en-US" altLang="zh-TW" sz="3700" dirty="0" smtClean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700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能否指引別人歸主，能否從你認識耶穌</a:t>
            </a:r>
            <a:endParaRPr lang="en-US" altLang="zh-TW" sz="3700" dirty="0" smtClean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endParaRPr lang="en-US" sz="3700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700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讓人從你認識耶穌，讓人從你認識耶穌</a:t>
            </a:r>
            <a:endParaRPr lang="en-US" altLang="zh-TW" sz="3700" dirty="0" smtClean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700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忠心真誠傳揚耶穌救贖主，</a:t>
            </a:r>
            <a:endParaRPr lang="en-US" altLang="zh-TW" sz="3700" dirty="0" smtClean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700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讓人從你認識耶穌</a:t>
            </a:r>
            <a:endParaRPr lang="en-US" sz="3700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052" y="5963479"/>
            <a:ext cx="5424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#475 【</a:t>
            </a:r>
            <a:r>
              <a:rPr lang="zh-TW" alt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讓人從你認識耶穌</a:t>
            </a:r>
            <a:r>
              <a:rPr lang="en-US" altLang="zh-TW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】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6971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9" t="13512" r="228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gold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722" y="3818736"/>
            <a:ext cx="4669277" cy="311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8923" y1="20365" x2="78923" y2="20365"/>
                        <a14:foregroundMark x1="83231" y1="17275" x2="83231" y2="17275"/>
                        <a14:foregroundMark x1="86462" y1="12640" x2="86462" y2="12640"/>
                        <a14:foregroundMark x1="93385" y1="21067" x2="93385" y2="21067"/>
                        <a14:foregroundMark x1="92769" y1="25281" x2="92769" y2="25281"/>
                        <a14:foregroundMark x1="89231" y1="22191" x2="89231" y2="22191"/>
                        <a14:foregroundMark x1="86462" y1="17275" x2="86462" y2="17275"/>
                        <a14:foregroundMark x1="74462" y1="14466" x2="74462" y2="14466"/>
                        <a14:foregroundMark x1="65077" y1="20646" x2="65077" y2="20646"/>
                        <a14:foregroundMark x1="57538" y1="22753" x2="57538" y2="22753"/>
                        <a14:foregroundMark x1="27077" y1="27528" x2="27077" y2="27528"/>
                        <a14:foregroundMark x1="29846" y1="23034" x2="29846" y2="23034"/>
                        <a14:foregroundMark x1="47077" y1="25281" x2="47077" y2="25281"/>
                        <a14:foregroundMark x1="51846" y1="19803" x2="51846" y2="19803"/>
                        <a14:foregroundMark x1="47385" y1="19522" x2="47385" y2="19522"/>
                        <a14:foregroundMark x1="44000" y1="23876" x2="44000" y2="23876"/>
                        <a14:foregroundMark x1="54308" y1="22191" x2="54308" y2="22191"/>
                        <a14:foregroundMark x1="79538" y1="10955" x2="79538" y2="10955"/>
                        <a14:foregroundMark x1="67846" y1="13764" x2="67846" y2="13764"/>
                        <a14:foregroundMark x1="58769" y1="6882" x2="58769" y2="6882"/>
                        <a14:foregroundMark x1="56615" y1="6882" x2="56615" y2="6882"/>
                        <a14:foregroundMark x1="58462" y1="11517" x2="58462" y2="12360"/>
                        <a14:foregroundMark x1="63846" y1="9270" x2="63846" y2="9270"/>
                        <a14:foregroundMark x1="67846" y1="9551" x2="67846" y2="9551"/>
                        <a14:foregroundMark x1="70462" y1="9831" x2="70462" y2="9831"/>
                        <a14:foregroundMark x1="66923" y1="4635" x2="66923" y2="4635"/>
                        <a14:foregroundMark x1="56000" y1="12360" x2="56000" y2="12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32" y="119244"/>
            <a:ext cx="3112852" cy="340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2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67"/>
          <a:stretch/>
        </p:blipFill>
        <p:spPr bwMode="auto">
          <a:xfrm>
            <a:off x="0" y="1867711"/>
            <a:ext cx="9144000" cy="499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2" b="52229"/>
          <a:stretch/>
        </p:blipFill>
        <p:spPr bwMode="auto">
          <a:xfrm>
            <a:off x="-1" y="0"/>
            <a:ext cx="9144001" cy="468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196" y="287524"/>
            <a:ext cx="4395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創造奇觀 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(1-6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7170" name="Picture 2" descr="Image result for two arabs riding camels in deser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18203" r="5800" b="17877"/>
          <a:stretch/>
        </p:blipFill>
        <p:spPr bwMode="auto">
          <a:xfrm>
            <a:off x="5019472" y="2441641"/>
            <a:ext cx="3832698" cy="280081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19471" y="2441641"/>
            <a:ext cx="3832699" cy="28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grand cany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69" y="1126889"/>
            <a:ext cx="9164858" cy="572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22447" y="287523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 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大自然的啟示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864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47" y="479290"/>
            <a:ext cx="5048655" cy="336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0" b="5441"/>
          <a:stretch/>
        </p:blipFill>
        <p:spPr>
          <a:xfrm>
            <a:off x="-155642" y="0"/>
            <a:ext cx="7754515" cy="488328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194" name="Picture 2" descr="http://atheistempire.com/graphics/484praying-bear-and-athei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78" y="1938440"/>
            <a:ext cx="4305849" cy="447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ular Callout 2"/>
          <p:cNvSpPr/>
          <p:nvPr/>
        </p:nvSpPr>
        <p:spPr>
          <a:xfrm>
            <a:off x="5252936" y="214008"/>
            <a:ext cx="3751618" cy="1245142"/>
          </a:xfrm>
          <a:prstGeom prst="wedgeRectCallout">
            <a:avLst>
              <a:gd name="adj1" fmla="val -27062"/>
              <a:gd name="adj2" fmla="val 8081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上帝啊，請把大熊變成基督徒吧！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5270237" y="214008"/>
            <a:ext cx="3751618" cy="1245142"/>
          </a:xfrm>
          <a:prstGeom prst="wedgeRectCallout">
            <a:avLst>
              <a:gd name="adj1" fmla="val -27062"/>
              <a:gd name="adj2" fmla="val 80810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上帝啊，感謝你把早餐送到我面前！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364" y="4575511"/>
            <a:ext cx="47189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神的永能和神性是明明可知的，雖是眼不能見，但</a:t>
            </a:r>
            <a:r>
              <a:rPr lang="zh-TW" altLang="en-US" sz="3200" dirty="0" smtClean="0">
                <a:solidFill>
                  <a:srgbClr val="C00000"/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藉著所造之物</a:t>
            </a:r>
            <a:r>
              <a:rPr lang="zh-TW" altLang="en-US" sz="32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就可以曉得，叫人無可推諉 </a:t>
            </a:r>
            <a:r>
              <a:rPr lang="en-US" altLang="zh-TW" sz="32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(</a:t>
            </a:r>
            <a:r>
              <a:rPr lang="zh-TW" altLang="en-US" sz="32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羅</a:t>
            </a:r>
            <a:r>
              <a:rPr lang="en-US" altLang="zh-TW" sz="3200" dirty="0" smtClean="0"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1:20)</a:t>
            </a:r>
            <a:endParaRPr lang="en-US" sz="3200" dirty="0"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708397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10" y="0"/>
            <a:ext cx="3076922" cy="5698004"/>
          </a:xfrm>
          <a:prstGeom prst="rect">
            <a:avLst/>
          </a:prstGeom>
        </p:spPr>
      </p:pic>
      <p:pic>
        <p:nvPicPr>
          <p:cNvPr id="9220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2" b="92460" l="9896" r="8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51" y="3990474"/>
            <a:ext cx="3627090" cy="2720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chromosome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212" y="534427"/>
            <a:ext cx="3467100" cy="231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199" y="36385"/>
            <a:ext cx="27432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Image result for human brain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75" b="94658" l="9859" r="898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446" y="3172948"/>
            <a:ext cx="2793312" cy="181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Related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783" y="3854022"/>
            <a:ext cx="2847672" cy="2856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nucleus of a ce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24" y="400610"/>
            <a:ext cx="3746875" cy="257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0000" l="615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616" y="2106663"/>
            <a:ext cx="2037953" cy="203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55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67"/>
          <a:stretch/>
        </p:blipFill>
        <p:spPr bwMode="auto">
          <a:xfrm>
            <a:off x="0" y="1867711"/>
            <a:ext cx="9144000" cy="499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2" b="52229"/>
          <a:stretch/>
        </p:blipFill>
        <p:spPr bwMode="auto">
          <a:xfrm>
            <a:off x="-1" y="0"/>
            <a:ext cx="9144001" cy="468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196" y="287524"/>
            <a:ext cx="4395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創造奇觀 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(1-6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2447" y="287523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- 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大自然的啟示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0276" y="933855"/>
            <a:ext cx="3910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「日日夜夜</a:t>
            </a:r>
            <a:r>
              <a:rPr 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6756" y="1585846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大自然不間斷地為上帝作見證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3551" y="2297440"/>
            <a:ext cx="3910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「無言無語</a:t>
            </a:r>
            <a:r>
              <a:rPr 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r>
              <a:rPr lang="en-US" altLang="zh-TW" sz="36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6726" y="2927146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大自然是無聲卻是有力的見證，也是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超言語的世界語文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026" y="4191088"/>
            <a:ext cx="4371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  <a:sym typeface="Wingdings" panose="05000000000000000000" pitchFamily="2" charset="2"/>
              </a:rPr>
              <a:t>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「量帶通天下</a:t>
            </a:r>
            <a:r>
              <a:rPr 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r>
              <a:rPr lang="en-US" altLang="zh-TW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4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6725" y="4772569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對</a:t>
            </a:r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大自然產生敬仰屬全球性，超越各</a:t>
            </a:r>
            <a:endParaRPr lang="en-US" altLang="zh-TW" sz="36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6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種文化與文明</a:t>
            </a:r>
            <a:endParaRPr lang="en-US" sz="36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153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820"/>
            <a:ext cx="9176546" cy="5419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90755" y="3283229"/>
            <a:ext cx="569512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神在其間為太陽安設帳幕</a:t>
            </a:r>
            <a:r>
              <a:rPr lang="zh-TW" altLang="en-US" sz="3400" dirty="0" smtClean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；</a:t>
            </a:r>
            <a:endParaRPr lang="en-US" altLang="zh-TW" sz="3400" dirty="0" smtClean="0">
              <a:solidFill>
                <a:schemeClr val="bg1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太</a:t>
            </a:r>
            <a:r>
              <a:rPr lang="zh-TW" altLang="en-US" sz="3400" dirty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陽如同新郎出洞房，又</a:t>
            </a:r>
            <a:r>
              <a:rPr lang="zh-TW" altLang="en-US" sz="3400" dirty="0" smtClean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如</a:t>
            </a:r>
            <a:endParaRPr lang="en-US" altLang="zh-TW" sz="3400" dirty="0" smtClean="0">
              <a:solidFill>
                <a:schemeClr val="bg1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400" dirty="0" smtClean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勇</a:t>
            </a:r>
            <a:r>
              <a:rPr lang="zh-TW" altLang="en-US" sz="3400" dirty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士歡然奔路</a:t>
            </a:r>
            <a:r>
              <a:rPr lang="zh-TW" altLang="en-US" sz="3400" dirty="0" smtClean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，它從</a:t>
            </a:r>
            <a:r>
              <a:rPr lang="zh-TW" altLang="en-US" sz="3400" dirty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天這邊出來，繞到天那</a:t>
            </a:r>
            <a:r>
              <a:rPr lang="zh-TW" altLang="en-US" sz="3400" dirty="0" smtClean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邊，沒</a:t>
            </a:r>
            <a:r>
              <a:rPr lang="zh-TW" altLang="en-US" sz="3400" dirty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有一物</a:t>
            </a:r>
            <a:r>
              <a:rPr lang="zh-TW" altLang="en-US" sz="3400" dirty="0" smtClean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被隱藏不得它的熱氣 </a:t>
            </a:r>
            <a:r>
              <a:rPr lang="en-US" altLang="zh-TW" sz="3400" dirty="0" smtClean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(4-6</a:t>
            </a:r>
            <a:r>
              <a:rPr lang="zh-TW" altLang="en-US" sz="3400" dirty="0" smtClean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節</a:t>
            </a:r>
            <a:r>
              <a:rPr lang="en-US" altLang="zh-TW" sz="3400" dirty="0" smtClean="0">
                <a:solidFill>
                  <a:schemeClr val="bg1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</a:t>
            </a:r>
            <a:endParaRPr lang="en-US" sz="3400" dirty="0">
              <a:solidFill>
                <a:schemeClr val="bg1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64" y="3283229"/>
            <a:ext cx="5508879" cy="332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54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89" y="1082097"/>
            <a:ext cx="8752664" cy="4980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15576" y="446769"/>
            <a:ext cx="39805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大自然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無字天書</a:t>
            </a:r>
            <a:endParaRPr lang="en-US" altLang="zh-TW" sz="3600" dirty="0" smtClean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3600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  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(Big Book)</a:t>
            </a:r>
            <a:endParaRPr lang="en-US" sz="3600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7053" y="4772828"/>
            <a:ext cx="35189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聖經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600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有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字天書</a:t>
            </a:r>
            <a:endParaRPr lang="en-US" altLang="zh-TW" sz="3600" dirty="0" smtClean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en-US" sz="3600" dirty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(Little Book)</a:t>
            </a:r>
            <a:endParaRPr lang="en-US" sz="3600" dirty="0"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275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000" dirty="0">
            <a:latin typeface="華康黑體 Std W9" panose="020B0900000000000000" pitchFamily="34" charset="-120"/>
            <a:ea typeface="華康黑體 Std W9" panose="020B0900000000000000" pitchFamily="34" charset="-12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1663</TotalTime>
  <Words>992</Words>
  <Application>Microsoft Office PowerPoint</Application>
  <PresentationFormat>On-screen Show (4:3)</PresentationFormat>
  <Paragraphs>83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Wingdings</vt:lpstr>
      <vt:lpstr>華康正顏楷體 Std W9</vt:lpstr>
      <vt:lpstr>華康黑體 Std W9</vt:lpstr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46</cp:revision>
  <dcterms:created xsi:type="dcterms:W3CDTF">2019-03-26T21:21:43Z</dcterms:created>
  <dcterms:modified xsi:type="dcterms:W3CDTF">2019-04-08T21:38:17Z</dcterms:modified>
</cp:coreProperties>
</file>