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1"/>
    <p:sldMasterId id="2147483732" r:id="rId2"/>
  </p:sldMasterIdLst>
  <p:notesMasterIdLst>
    <p:notesMasterId r:id="rId27"/>
  </p:notesMasterIdLst>
  <p:sldIdLst>
    <p:sldId id="628" r:id="rId3"/>
    <p:sldId id="633" r:id="rId4"/>
    <p:sldId id="634" r:id="rId5"/>
    <p:sldId id="635" r:id="rId6"/>
    <p:sldId id="636" r:id="rId7"/>
    <p:sldId id="637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645" r:id="rId16"/>
    <p:sldId id="646" r:id="rId17"/>
    <p:sldId id="647" r:id="rId18"/>
    <p:sldId id="648" r:id="rId19"/>
    <p:sldId id="649" r:id="rId20"/>
    <p:sldId id="650" r:id="rId21"/>
    <p:sldId id="651" r:id="rId22"/>
    <p:sldId id="652" r:id="rId23"/>
    <p:sldId id="653" r:id="rId24"/>
    <p:sldId id="654" r:id="rId25"/>
    <p:sldId id="655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5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48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81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130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557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9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201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94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0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02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9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B0138-6770-4EC3-AA42-BAA32A7E13E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0D-A9D5-47D6-BB45-33354D9DA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971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95" y="2477723"/>
            <a:ext cx="5163260" cy="40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3991" y="5693071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德東短宣隊</a:t>
            </a:r>
            <a:endParaRPr lang="en-US" sz="5000" dirty="0">
              <a:solidFill>
                <a:schemeClr val="bg1"/>
              </a:solidFill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0063" y="5028636"/>
            <a:ext cx="2489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4/17-30</a:t>
            </a:r>
            <a:endParaRPr lang="en-US" sz="4000" dirty="0">
              <a:solidFill>
                <a:schemeClr val="bg1"/>
              </a:solidFill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8072" y="831420"/>
            <a:ext cx="172354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蕭德謙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王彩瑛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官行健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葛維中</a:t>
            </a:r>
            <a:endParaRPr lang="en-US" altLang="zh-TW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南方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85" y="3326257"/>
            <a:ext cx="45720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aby mo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9" y="1165089"/>
            <a:ext cx="3625315" cy="2906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9682"/>
          <a:stretch/>
        </p:blipFill>
        <p:spPr bwMode="auto">
          <a:xfrm>
            <a:off x="165849" y="4010079"/>
            <a:ext cx="4027570" cy="2847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05"/>
          <a:stretch/>
        </p:blipFill>
        <p:spPr bwMode="auto">
          <a:xfrm>
            <a:off x="4877983" y="258591"/>
            <a:ext cx="3979802" cy="2794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6742" y="5739595"/>
            <a:ext cx="20200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Ignace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Paderewski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849" y="8787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你有甚麼不是領受的呢？若是領受的，為何自誇？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8116" y="1134581"/>
            <a:ext cx="14462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林前 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4:7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74" y="3433518"/>
            <a:ext cx="2104818" cy="2908476"/>
          </a:xfrm>
          <a:prstGeom prst="rect">
            <a:avLst/>
          </a:prstGeom>
        </p:spPr>
      </p:pic>
      <p:pic>
        <p:nvPicPr>
          <p:cNvPr id="3076" name="Picture 4" descr="Image result for paderewski plays with chi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8" y="3433518"/>
            <a:ext cx="3077385" cy="290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90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giant hand 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" y="927652"/>
            <a:ext cx="9011838" cy="473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538" y="11927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將生命放在上帝的手中！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7918" y="5893902"/>
            <a:ext cx="52469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4600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英呎高 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500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英呎長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087" y="5891979"/>
            <a:ext cx="35223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Cau</a:t>
            </a: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Vang</a:t>
            </a: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Bridge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958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7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0608" y="267128"/>
            <a:ext cx="800219" cy="47089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POP2體 Std W9" panose="040B0900000000000000" pitchFamily="82" charset="-120"/>
                <a:ea typeface="華康POP2體 Std W9" panose="040B0900000000000000" pitchFamily="82" charset="-120"/>
                <a:cs typeface="+mn-cs"/>
              </a:rPr>
              <a:t>上帝施恩的手幫助我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POP2體 Std W9" panose="040B0900000000000000" pitchFamily="82" charset="-120"/>
              <a:ea typeface="華康POP2體 Std W9" panose="040B0900000000000000" pitchFamily="82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4974" y="3996646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拉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7:6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9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28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；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8:18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22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7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923" y="177801"/>
            <a:ext cx="3192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人的尊貴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139067" y="351874"/>
            <a:ext cx="568713" cy="373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6808" y="177801"/>
            <a:ext cx="24577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創造地位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418" y="899513"/>
            <a:ext cx="460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人要謙卑而不是自卑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418" y="1545844"/>
            <a:ext cx="857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人的價值不是從他的能力而定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2418" y="2212479"/>
            <a:ext cx="857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人的尊貴由於是按神的形像被造，有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神的靈，與神的性情有份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418" y="3412808"/>
            <a:ext cx="450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人像神，卻不是神！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418" y="4012972"/>
            <a:ext cx="753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比天使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微小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一點，指「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能力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」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而不是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「身份地位」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9419" y="5259468"/>
            <a:ext cx="81945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天使豈不都是服役的靈、奉差遣為那將要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承受救恩的人效力麼？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來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1:14)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3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77886"/>
            <a:ext cx="9144000" cy="77525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458" y="2086112"/>
            <a:ext cx="8816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祢派他管理祢手所造的，使萬物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都服在他手下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923" y="177801"/>
            <a:ext cx="3192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人的尊貴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417" y="899513"/>
            <a:ext cx="6487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天使是靈，卻沒驅體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動物有體，卻沒有靈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惟人有神所賜的靈與體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418" y="2696550"/>
            <a:ext cx="857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人的價值不是因他高於動物，或是低於  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天使，而因人是神的傑作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7"/>
          <a:stretch/>
        </p:blipFill>
        <p:spPr bwMode="auto">
          <a:xfrm>
            <a:off x="1237956" y="3970540"/>
            <a:ext cx="5430129" cy="272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691329" y="6002193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以弗所書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2:10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6" y="123405"/>
            <a:ext cx="8656564" cy="64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18753717">
            <a:off x="6313011" y="174845"/>
            <a:ext cx="705678" cy="380668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" y="7937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Image result for look to go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0" b="100000" l="0" r="90000">
                        <a14:foregroundMark x1="48750" y1="39520" x2="48750" y2="39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5" y="3911159"/>
            <a:ext cx="4117856" cy="29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e result for man no different than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10" descr="Image result for man no different than anima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24" y="312738"/>
            <a:ext cx="4465535" cy="4130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Up Arrow 8"/>
          <p:cNvSpPr/>
          <p:nvPr/>
        </p:nvSpPr>
        <p:spPr>
          <a:xfrm>
            <a:off x="928914" y="2536919"/>
            <a:ext cx="1204686" cy="14078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0710"/>
          <a:stretch/>
        </p:blipFill>
        <p:spPr bwMode="auto">
          <a:xfrm>
            <a:off x="0" y="0"/>
            <a:ext cx="9169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5746" y="485736"/>
            <a:ext cx="473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巴比倫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尼布甲尼撒王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3256" t="13980" r="4186" b="28139"/>
          <a:stretch/>
        </p:blipFill>
        <p:spPr>
          <a:xfrm>
            <a:off x="2922544" y="485736"/>
            <a:ext cx="5954234" cy="59542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14872" y="55999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眼中的瞳人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4872" y="3817441"/>
            <a:ext cx="172034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申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32:10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詩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17:8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箴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7:2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哀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2:18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亞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224" y="5233213"/>
            <a:ext cx="3531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apple of His eye</a:t>
            </a:r>
          </a:p>
        </p:txBody>
      </p:sp>
    </p:spTree>
    <p:extLst>
      <p:ext uri="{BB962C8B-B14F-4D97-AF65-F5344CB8AC3E}">
        <p14:creationId xmlns:p14="http://schemas.microsoft.com/office/powerpoint/2010/main" val="11033892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" y="1810436"/>
            <a:ext cx="3448857" cy="396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442" y="-1772943"/>
            <a:ext cx="3287805" cy="23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32" y="3793529"/>
            <a:ext cx="3729453" cy="266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6" b="89836" l="42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5" y="-1134125"/>
            <a:ext cx="6794695" cy="64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7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5514" y="2242739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「人的價值」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1711" y="3034939"/>
            <a:ext cx="25394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詩篇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8:1-9)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078" y="59369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2353" y="593697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4/14/2019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1711" y="4011760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9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432" y="4764505"/>
            <a:ext cx="9159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735"/>
            <a:ext cx="9144000" cy="51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7"/>
          <a:stretch/>
        </p:blipFill>
        <p:spPr bwMode="auto">
          <a:xfrm>
            <a:off x="0" y="1732547"/>
            <a:ext cx="9176358" cy="51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mage result for albatross e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05" y="4286304"/>
            <a:ext cx="4495800" cy="22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26" y="339637"/>
            <a:ext cx="47625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12" y="182061"/>
            <a:ext cx="3852702" cy="37168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4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jesus the good sheph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59656"/>
            <a:ext cx="5621124" cy="358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0" r="100000">
                        <a14:foregroundMark x1="68293" y1="6500" x2="68293" y2="6500"/>
                        <a14:foregroundMark x1="61585" y1="4250" x2="61585" y2="4250"/>
                        <a14:foregroundMark x1="82317" y1="27000" x2="82317" y2="27000"/>
                        <a14:foregroundMark x1="94512" y1="41500" x2="94512" y2="41500"/>
                        <a14:foregroundMark x1="90854" y1="35750" x2="90854" y2="35750"/>
                        <a14:foregroundMark x1="88415" y1="55500" x2="88415" y2="55500"/>
                        <a14:foregroundMark x1="78963" y1="95500" x2="78963" y2="95500"/>
                        <a14:foregroundMark x1="56402" y1="13750" x2="56402" y2="13750"/>
                        <a14:foregroundMark x1="51220" y1="15250" x2="51220" y2="15250"/>
                        <a14:foregroundMark x1="53049" y1="12500" x2="53049" y2="12500"/>
                        <a14:foregroundMark x1="22561" y1="32500" x2="22561" y2="32500"/>
                        <a14:foregroundMark x1="15854" y1="36250" x2="15854" y2="36250"/>
                        <a14:foregroundMark x1="7622" y1="47500" x2="8841" y2="48750"/>
                        <a14:foregroundMark x1="10366" y1="41250" x2="10366" y2="41250"/>
                        <a14:foregroundMark x1="31707" y1="29250" x2="31707" y2="29250"/>
                        <a14:foregroundMark x1="12805" y1="38500" x2="12805" y2="38500"/>
                        <a14:foregroundMark x1="82012" y1="41250" x2="82012" y2="41250"/>
                        <a14:foregroundMark x1="86585" y1="38750" x2="86585" y2="38750"/>
                        <a14:foregroundMark x1="86585" y1="29000" x2="86585" y2="29000"/>
                        <a14:foregroundMark x1="85671" y1="25250" x2="85671" y2="25250"/>
                        <a14:foregroundMark x1="75305" y1="9500" x2="75305" y2="9500"/>
                        <a14:foregroundMark x1="72256" y1="4500" x2="72256" y2="4500"/>
                        <a14:foregroundMark x1="65244" y1="4250" x2="65244" y2="4250"/>
                        <a14:foregroundMark x1="55793" y1="4500" x2="55793" y2="4500"/>
                        <a14:foregroundMark x1="51220" y1="6000" x2="51220" y2="6000"/>
                        <a14:foregroundMark x1="55793" y1="4250" x2="55793" y2="4250"/>
                        <a14:foregroundMark x1="57622" y1="2750" x2="57622" y2="2750"/>
                        <a14:foregroundMark x1="71341" y1="7500" x2="72561" y2="7500"/>
                        <a14:foregroundMark x1="51829" y1="5000" x2="51829" y2="5000"/>
                        <a14:foregroundMark x1="82927" y1="31500" x2="82927" y2="31500"/>
                        <a14:foregroundMark x1="89939" y1="43000" x2="89939" y2="43000"/>
                        <a14:foregroundMark x1="91768" y1="94500" x2="91768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60" y="2714171"/>
            <a:ext cx="3397940" cy="4143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872" y="3880790"/>
            <a:ext cx="572464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祂按著名叫自己的羊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我是好牧人；我認識我的羊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...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並且我為羊捨命。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約翰福音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10:3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、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14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、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15)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4402" y="174170"/>
            <a:ext cx="280076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我們的價值，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不在於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we do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but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Who we are</a:t>
            </a:r>
          </a:p>
        </p:txBody>
      </p:sp>
      <p:pic>
        <p:nvPicPr>
          <p:cNvPr id="10246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56" y="2515279"/>
            <a:ext cx="3265702" cy="43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christ on the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099" y="164414"/>
            <a:ext cx="53015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祂本有神的形像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與神同等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反倒虛己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成為人的樣式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自己卑微，存心順服，以至於死，且死在十字架上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神將祂升為至高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叫一切在天上的、地上的，和地底下的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無不屈膝，無不口稱「耶穌基督為主」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2:6-11)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11" y="290970"/>
            <a:ext cx="4572000" cy="304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ounded Rectangular Callout 1"/>
          <p:cNvSpPr/>
          <p:nvPr/>
        </p:nvSpPr>
        <p:spPr>
          <a:xfrm>
            <a:off x="596347" y="546652"/>
            <a:ext cx="3051313" cy="1928191"/>
          </a:xfrm>
          <a:prstGeom prst="wedgeRoundRectCallout">
            <a:avLst>
              <a:gd name="adj1" fmla="val 26343"/>
              <a:gd name="adj2" fmla="val 69987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POP2體 Std W9" panose="040B0900000000000000" pitchFamily="82" charset="-120"/>
                <a:ea typeface="華康POP2體 Std W9" panose="040B0900000000000000" pitchFamily="82" charset="-120"/>
                <a:cs typeface="+mn-cs"/>
              </a:rPr>
              <a:t>你知道我是誰嗎？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POP2體 Std W9" panose="040B0900000000000000" pitchFamily="82" charset="-120"/>
              <a:ea typeface="華康POP2體 Std W9" panose="040B09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uestion mark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97" y="2018124"/>
            <a:ext cx="2120486" cy="212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07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rowd in the c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923" y="300462"/>
            <a:ext cx="8519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芸芸眾生，上帝真的希罕我這個人嗎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923" y="300462"/>
            <a:ext cx="3783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人究竟算什麼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3" y="1152693"/>
            <a:ext cx="74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人是一種高度發展的動物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達爾文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3" y="1943369"/>
            <a:ext cx="828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人是一個未發展完全的小孩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弗洛伊德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3" y="2713739"/>
            <a:ext cx="828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人是一種經濟的要素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馬克斯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3" y="3484109"/>
            <a:ext cx="8640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人是神在週末已經疲倦時所造出來的產品 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馬克吐溫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412" y="4790044"/>
            <a:ext cx="864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  <a:sym typeface="Wingdings" panose="05000000000000000000" pitchFamily="2" charset="2"/>
              </a:rPr>
              <a:t>聖經又是怎樣說的呢？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1891" y="4376661"/>
            <a:ext cx="36343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1.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人的卑微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能力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9241" y="4937296"/>
            <a:ext cx="36343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2.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人的尊貴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地位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923" y="5574875"/>
            <a:ext cx="87798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人算甚麼，祢竟顧念他？世人算甚麼，祢竟眷顧他？他比天使微小一點，並賜他榮耀尊貴為冠冕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2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923" y="177801"/>
            <a:ext cx="3192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人的卑微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6808" y="177801"/>
            <a:ext cx="24577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能力方面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139067" y="351874"/>
            <a:ext cx="568713" cy="3735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9" b="97708" l="63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9" t="44209" r="10239"/>
          <a:stretch/>
        </p:blipFill>
        <p:spPr bwMode="auto">
          <a:xfrm>
            <a:off x="414202" y="2194769"/>
            <a:ext cx="4813745" cy="216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3"/>
          <a:stretch/>
        </p:blipFill>
        <p:spPr bwMode="auto">
          <a:xfrm>
            <a:off x="307975" y="368914"/>
            <a:ext cx="1917340" cy="26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apple png"/>
          <p:cNvSpPr>
            <a:spLocks noChangeAspect="1" noChangeArrowheads="1"/>
          </p:cNvSpPr>
          <p:nvPr/>
        </p:nvSpPr>
        <p:spPr bwMode="auto">
          <a:xfrm>
            <a:off x="155575" y="-2671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" b="97844" l="17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81" y="1684509"/>
            <a:ext cx="689678" cy="8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3017" y="4248087"/>
            <a:ext cx="280076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不是往下比，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或往周遭比，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乃是往上看，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從神的角度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50" l="10323" r="78065">
                        <a14:foregroundMark x1="50968" y1="2750" x2="50968" y2="275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9" r="14369"/>
          <a:stretch/>
        </p:blipFill>
        <p:spPr bwMode="auto">
          <a:xfrm>
            <a:off x="5092599" y="2698596"/>
            <a:ext cx="2501383" cy="41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house png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06" y="1358736"/>
            <a:ext cx="5268717" cy="54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0620" y="777617"/>
            <a:ext cx="7182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我觀看你指頭所造的天，並你所陳設的月亮星宿，便說：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7"/>
          <a:stretch/>
        </p:blipFill>
        <p:spPr bwMode="auto">
          <a:xfrm>
            <a:off x="501263" y="379141"/>
            <a:ext cx="2981325" cy="3691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ounded Rectangular Callout 1"/>
          <p:cNvSpPr/>
          <p:nvPr/>
        </p:nvSpPr>
        <p:spPr>
          <a:xfrm>
            <a:off x="4159568" y="379141"/>
            <a:ext cx="4304371" cy="1538868"/>
          </a:xfrm>
          <a:prstGeom prst="wedgeRoundRectCallout">
            <a:avLst>
              <a:gd name="adj1" fmla="val -62573"/>
              <a:gd name="adj2" fmla="val 452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各位，我相信我們現在夠渺小的了，</a:t>
            </a:r>
            <a:r>
              <a:rPr lang="zh-TW" altLang="en-US" sz="3400" dirty="0">
                <a:solidFill>
                  <a:srgbClr val="4472C4">
                    <a:lumMod val="50000"/>
                  </a:srgb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大家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可以上床去睡覺了。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4653" y="2196790"/>
            <a:ext cx="52742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人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亞當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紅土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會朽壞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Bent Arrow 3"/>
          <p:cNvSpPr/>
          <p:nvPr/>
        </p:nvSpPr>
        <p:spPr>
          <a:xfrm flipV="1">
            <a:off x="3923689" y="2943920"/>
            <a:ext cx="536799" cy="434900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7520" y="2888735"/>
            <a:ext cx="32239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60%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水份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30%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蛋白質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10%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澱粉和脂肪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640543" y="4513580"/>
            <a:ext cx="659178" cy="49065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2936" y="5004233"/>
            <a:ext cx="12779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$0.98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$7.28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 ?</a:t>
            </a:r>
          </a:p>
        </p:txBody>
      </p:sp>
      <p:pic>
        <p:nvPicPr>
          <p:cNvPr id="2050" name="Picture 2" descr="Image result for teddy bea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43" y="3577363"/>
            <a:ext cx="2936414" cy="34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64" y="3885494"/>
            <a:ext cx="4388445" cy="36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7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8" y="496520"/>
            <a:ext cx="4288867" cy="307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13415" r="15999" b="14634"/>
          <a:stretch/>
        </p:blipFill>
        <p:spPr bwMode="auto">
          <a:xfrm>
            <a:off x="4758731" y="496520"/>
            <a:ext cx="4197163" cy="307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new born ba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0" y="3791028"/>
            <a:ext cx="4288867" cy="293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4192" y="3791028"/>
            <a:ext cx="43838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你因敵人的緣故，從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嬰孩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和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喫奶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的口中，建立了能力，使仇敵和報仇的閉口無言。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8:2)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9" y="467492"/>
            <a:ext cx="4393406" cy="31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15" y="445326"/>
            <a:ext cx="4695716" cy="31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9866</TotalTime>
  <Words>668</Words>
  <Application>Microsoft Macintosh PowerPoint</Application>
  <PresentationFormat>On-screen Show (4:3)</PresentationFormat>
  <Paragraphs>86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華康黑體 Std W9</vt:lpstr>
      <vt:lpstr>華康雅藝體 Std W6</vt:lpstr>
      <vt:lpstr>王漢宗空疊圓繁</vt:lpstr>
      <vt:lpstr>Calibri Light</vt:lpstr>
      <vt:lpstr>華康魏碑體 Std W7</vt:lpstr>
      <vt:lpstr>華康黑體 Std W7</vt:lpstr>
      <vt:lpstr>王漢宗勘亭流繁</vt:lpstr>
      <vt:lpstr>Calibri</vt:lpstr>
      <vt:lpstr>華康POP2體 Std W9</vt:lpstr>
      <vt:lpstr>華康龍門石碑 Std W9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525</cp:revision>
  <dcterms:created xsi:type="dcterms:W3CDTF">2016-12-29T18:12:43Z</dcterms:created>
  <dcterms:modified xsi:type="dcterms:W3CDTF">2019-04-15T16:46:44Z</dcterms:modified>
</cp:coreProperties>
</file>