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92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1pPr>
    <a:lvl2pPr marL="0" marR="0" indent="3429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2pPr>
    <a:lvl3pPr marL="0" marR="0" indent="6858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3pPr>
    <a:lvl4pPr marL="0" marR="0" indent="10287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4pPr>
    <a:lvl5pPr marL="0" marR="0" indent="13716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5pPr>
    <a:lvl6pPr marL="0" marR="0" indent="17145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6pPr>
    <a:lvl7pPr marL="0" marR="0" indent="20574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7pPr>
    <a:lvl8pPr marL="0" marR="0" indent="24003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8pPr>
    <a:lvl9pPr marL="0" marR="0" indent="27432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CBCB">
              <a:alpha val="25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36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EBEBE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522454"/>
              <a:satOff val="1153"/>
              <a:lumOff val="13444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Iowan Old Style"/>
          <a:ea typeface="Iowan Old Style"/>
          <a:cs typeface="Iowan Old Style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508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FFFDEF"/>
              </a:solidFill>
              <a:prstDash val="solid"/>
              <a:miter lim="400000"/>
            </a:ln>
          </a:left>
          <a:right>
            <a:ln w="12700" cap="flat">
              <a:solidFill>
                <a:srgbClr val="FFFDEF"/>
              </a:solidFill>
              <a:prstDash val="solid"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CBCB">
              <a:alpha val="36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wholeTbl>
    <a:band2H>
      <a:tcTxStyle/>
      <a:tcStyle>
        <a:tcBdr/>
        <a:fill>
          <a:solidFill>
            <a:srgbClr val="AEAEAE">
              <a:alpha val="25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797B8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C5C5C"/>
              </a:solidFill>
              <a:prstDash val="solid"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511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836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921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"/>
          <p:cNvSpPr>
            <a:spLocks noGrp="1"/>
          </p:cNvSpPr>
          <p:nvPr>
            <p:ph type="body" sz="quarter" idx="13"/>
          </p:nvPr>
        </p:nvSpPr>
        <p:spPr>
          <a:xfrm>
            <a:off x="571500" y="5588000"/>
            <a:ext cx="1187578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71500" y="5676900"/>
            <a:ext cx="11861800" cy="32639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1pPr>
            <a:lvl2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2pPr>
            <a:lvl3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3pPr>
            <a:lvl4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4pPr>
            <a:lvl5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88552" y="9189156"/>
            <a:ext cx="309365" cy="3429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745024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83465" y="9189156"/>
            <a:ext cx="309365" cy="3429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292484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266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792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061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4/29/19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6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4/29/19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00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4/29/19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025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879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303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940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  <p:sldLayoutId id="214748394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4/28/2019"/>
          <p:cNvSpPr txBox="1"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4/28/2019</a:t>
            </a:r>
          </a:p>
        </p:txBody>
      </p:sp>
      <p:sp>
        <p:nvSpPr>
          <p:cNvPr id="129" name="你往那裡去？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你往那裡去？</a:t>
            </a:r>
          </a:p>
        </p:txBody>
      </p:sp>
      <p:sp>
        <p:nvSpPr>
          <p:cNvPr id="128" name="Line"/>
          <p:cNvSpPr>
            <a:spLocks noGrp="1"/>
          </p:cNvSpPr>
          <p:nvPr>
            <p:ph type="body" sz="half" idx="1"/>
          </p:nvPr>
        </p:nvSpPr>
        <p:spPr>
          <a:prstGeom prst="line">
            <a:avLst/>
          </a:prstGeom>
        </p:spPr>
        <p:txBody>
          <a:bodyPr>
            <a:normAutofit fontScale="25000" lnSpcReduction="20000"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聖經所記載多馬第一句話…"/>
          <p:cNvSpPr txBox="1"/>
          <p:nvPr/>
        </p:nvSpPr>
        <p:spPr>
          <a:xfrm>
            <a:off x="446509" y="526263"/>
            <a:ext cx="10283200" cy="160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spcBef>
                <a:spcPts val="0"/>
              </a:spcBef>
              <a:defRPr sz="4200" i="0" spc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聖經所記載多馬第一句話</a:t>
            </a:r>
          </a:p>
          <a:p>
            <a:pPr defTabSz="457200">
              <a:spcBef>
                <a:spcPts val="0"/>
              </a:spcBef>
              <a:defRPr sz="4200" i="0" spc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－不知道目的地，那裡知道要走那條路呢？</a:t>
            </a:r>
          </a:p>
        </p:txBody>
      </p:sp>
      <p:sp>
        <p:nvSpPr>
          <p:cNvPr id="133" name="1．門徒知道－你知丶我知丶大家都知道－死亡"/>
          <p:cNvSpPr txBox="1"/>
          <p:nvPr/>
        </p:nvSpPr>
        <p:spPr>
          <a:xfrm>
            <a:off x="454177" y="2429708"/>
            <a:ext cx="12311118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spcBef>
                <a:spcPts val="0"/>
              </a:spcBef>
              <a:defRPr sz="4200" i="0" spc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1．門徒知道－你知丶我知丶大家都知道－死亡</a:t>
            </a:r>
          </a:p>
        </p:txBody>
      </p:sp>
      <p:sp>
        <p:nvSpPr>
          <p:cNvPr id="134" name="2．門徒憂愁－你愁丶我愁丶大家都憂愁－生老病死"/>
          <p:cNvSpPr txBox="1"/>
          <p:nvPr/>
        </p:nvSpPr>
        <p:spPr>
          <a:xfrm>
            <a:off x="454177" y="3583852"/>
            <a:ext cx="12311118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spcBef>
                <a:spcPts val="0"/>
              </a:spcBef>
              <a:defRPr sz="4200" i="0" spc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2．門徒憂愁－你愁丶我愁丶大家都憂愁－生老病死</a:t>
            </a:r>
          </a:p>
        </p:txBody>
      </p:sp>
      <p:sp>
        <p:nvSpPr>
          <p:cNvPr id="135" name="耶和華所賜的福使人富足，並不加上憂慮。(箴言 10:22)"/>
          <p:cNvSpPr txBox="1"/>
          <p:nvPr/>
        </p:nvSpPr>
        <p:spPr>
          <a:xfrm>
            <a:off x="1381186" y="5076301"/>
            <a:ext cx="9619982" cy="1395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1" indent="0" defTabSz="457200">
              <a:spcBef>
                <a:spcPts val="0"/>
              </a:spcBef>
              <a:defRPr sz="4200" i="0" spc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耶和華所賜的福使人富足，並不加上憂慮。(箴言 10:22) </a:t>
            </a:r>
          </a:p>
        </p:txBody>
      </p:sp>
      <p:sp>
        <p:nvSpPr>
          <p:cNvPr id="136" name="所以我告訴你們，不要為生命憂慮吃甚麼，喝甚麼；為身體憂慮穿甚麼。生命不勝於飲食麼？身體不勝於衣裳麼？(馬太福音 6:25)"/>
          <p:cNvSpPr txBox="1"/>
          <p:nvPr/>
        </p:nvSpPr>
        <p:spPr>
          <a:xfrm>
            <a:off x="1381186" y="7185752"/>
            <a:ext cx="10977797" cy="2041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1" indent="0" defTabSz="457200">
              <a:spcBef>
                <a:spcPts val="0"/>
              </a:spcBef>
              <a:defRPr sz="4200" i="0" spc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所以我告訴你們，不要為生命憂慮吃甚麼，喝甚麼；為身體憂慮穿甚麼。生命不勝於飲食麼？身體不勝於衣裳麼？(馬太福音 6:25)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 advAuto="0"/>
      <p:bldP spid="134" grpId="0" animBg="1" advAuto="0"/>
      <p:bldP spid="135" grpId="0" animBg="1" advAuto="0"/>
      <p:bldP spid="136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3．門徒盼望－耶穌的答案！我就是那個答案！"/>
          <p:cNvSpPr txBox="1"/>
          <p:nvPr/>
        </p:nvSpPr>
        <p:spPr>
          <a:xfrm>
            <a:off x="587027" y="906636"/>
            <a:ext cx="11155214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spcBef>
                <a:spcPts val="0"/>
              </a:spcBef>
              <a:defRPr sz="4100" i="0" spc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3．門徒盼望－耶穌的答案！我就是那個答案！</a:t>
            </a:r>
          </a:p>
        </p:txBody>
      </p:sp>
      <p:sp>
        <p:nvSpPr>
          <p:cNvPr id="139" name="I．人生的道路－死亡vs永生"/>
          <p:cNvSpPr txBox="1"/>
          <p:nvPr/>
        </p:nvSpPr>
        <p:spPr>
          <a:xfrm>
            <a:off x="615738" y="2078972"/>
            <a:ext cx="6972301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spcBef>
                <a:spcPts val="0"/>
              </a:spcBef>
              <a:defRPr sz="4100" i="0" spc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	I．人生的道路－死亡vs永生	</a:t>
            </a:r>
          </a:p>
        </p:txBody>
      </p:sp>
      <p:sp>
        <p:nvSpPr>
          <p:cNvPr id="140" name="「按著定命，人人都有一死，死後且有審判。」（來九27）"/>
          <p:cNvSpPr txBox="1"/>
          <p:nvPr/>
        </p:nvSpPr>
        <p:spPr>
          <a:xfrm>
            <a:off x="1773431" y="2913968"/>
            <a:ext cx="11100733" cy="154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spcBef>
                <a:spcPts val="0"/>
              </a:spcBef>
              <a:defRPr sz="4100" i="0" spc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「按著定命，人人都有一死，死後且有審判。」（來九27）</a:t>
            </a:r>
          </a:p>
        </p:txBody>
      </p:sp>
      <p:sp>
        <p:nvSpPr>
          <p:cNvPr id="141" name="ll．絶對的真理－相對vs絕對"/>
          <p:cNvSpPr txBox="1"/>
          <p:nvPr/>
        </p:nvSpPr>
        <p:spPr>
          <a:xfrm>
            <a:off x="576342" y="4938703"/>
            <a:ext cx="7051092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spcBef>
                <a:spcPts val="0"/>
              </a:spcBef>
              <a:defRPr sz="4100" i="0" spc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	ll．絶對的真理－相對vs絕對</a:t>
            </a:r>
          </a:p>
        </p:txBody>
      </p:sp>
      <p:sp>
        <p:nvSpPr>
          <p:cNvPr id="142" name="我要自由而行 ， 因我素來考究你的訓詞。(詩篇 119:45)"/>
          <p:cNvSpPr txBox="1"/>
          <p:nvPr/>
        </p:nvSpPr>
        <p:spPr>
          <a:xfrm>
            <a:off x="2152778" y="5903494"/>
            <a:ext cx="9995524" cy="1563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spcBef>
                <a:spcPts val="0"/>
              </a:spcBef>
              <a:defRPr sz="4100" i="0" spc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我要自由而行 ， 因我素來考究你的訓詞。(詩篇 119:45)</a:t>
            </a:r>
          </a:p>
        </p:txBody>
      </p:sp>
      <p:sp>
        <p:nvSpPr>
          <p:cNvPr id="143" name="你們必曉得真理，真理必叫你們得以自由。(約翰福音 8:32)"/>
          <p:cNvSpPr txBox="1"/>
          <p:nvPr/>
        </p:nvSpPr>
        <p:spPr>
          <a:xfrm>
            <a:off x="2058056" y="8051118"/>
            <a:ext cx="10184968" cy="154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spcBef>
                <a:spcPts val="0"/>
              </a:spcBef>
              <a:defRPr sz="4100" i="0" spc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你們必曉得真理，真理必叫你們得以自由。(約翰福音 8:32)</a:t>
            </a:r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 advAuto="0"/>
      <p:bldP spid="140" grpId="0" animBg="1" advAuto="0"/>
      <p:bldP spid="141" grpId="0" animBg="1" advAuto="0"/>
      <p:bldP spid="142" grpId="0" animBg="1" advAuto="0"/>
      <p:bldP spid="143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III．生命的意義－短暫vs永恆"/>
          <p:cNvSpPr txBox="1"/>
          <p:nvPr/>
        </p:nvSpPr>
        <p:spPr>
          <a:xfrm>
            <a:off x="-71401" y="272232"/>
            <a:ext cx="11836573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spcBef>
                <a:spcPts val="0"/>
              </a:spcBef>
              <a:defRPr sz="4200" i="0" spc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	III．生命的意義－短暫vs永恆</a:t>
            </a:r>
          </a:p>
        </p:txBody>
      </p:sp>
      <p:sp>
        <p:nvSpPr>
          <p:cNvPr id="146" name="若死人不復活， 我們就吃吃喝喝吧！ 因為明天要死了。(哥林多前書 15:32)"/>
          <p:cNvSpPr txBox="1"/>
          <p:nvPr/>
        </p:nvSpPr>
        <p:spPr>
          <a:xfrm>
            <a:off x="1063219" y="1247145"/>
            <a:ext cx="11624326" cy="16151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spcBef>
                <a:spcPts val="0"/>
              </a:spcBef>
              <a:defRPr sz="4200" i="0" spc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若死人不復活， 我們就吃吃喝喝吧！ 因為明天要死了。(哥林多前書 15:32)</a:t>
            </a:r>
          </a:p>
        </p:txBody>
      </p:sp>
      <p:sp>
        <p:nvSpPr>
          <p:cNvPr id="147" name="無神論的英國哲學家羅素曾說：「除非先假設有上帝，否則探討人生目的這個問題是毫無意義的。」羅素表示，人若要探討生命的意義，一旦把創造主的概念拿掉，人的生存就只剩下無奈。"/>
          <p:cNvSpPr txBox="1"/>
          <p:nvPr/>
        </p:nvSpPr>
        <p:spPr>
          <a:xfrm>
            <a:off x="1032552" y="3515708"/>
            <a:ext cx="11995880" cy="309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spcBef>
                <a:spcPts val="0"/>
              </a:spcBef>
              <a:defRPr sz="4200" i="0" spc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無神論的英國哲學家羅素曾說：「除非先假設有上帝，否則探討人生目的這個問題是毫無意義的。」羅素表示，人若要探討生命的意義，一旦把創造主的概念拿掉，人的生存就只剩下無奈。</a:t>
            </a:r>
          </a:p>
        </p:txBody>
      </p:sp>
      <p:sp>
        <p:nvSpPr>
          <p:cNvPr id="148" name="上帝就照着自己的形像造人，乃是照着他的形像造男造女。(創世記 1:27)"/>
          <p:cNvSpPr txBox="1"/>
          <p:nvPr/>
        </p:nvSpPr>
        <p:spPr>
          <a:xfrm>
            <a:off x="1244647" y="7441071"/>
            <a:ext cx="9989764" cy="1395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3" indent="0" defTabSz="457200">
              <a:spcBef>
                <a:spcPts val="0"/>
              </a:spcBef>
              <a:defRPr sz="4200" i="0" spc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上帝就照着自己的形像造人，乃是照着他的形像造男造女。(創世記 1:27)</a:t>
            </a:r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animBg="1" advAuto="0"/>
      <p:bldP spid="147" grpId="0" animBg="1" advAuto="0"/>
      <p:bldP spid="148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基督徒的生命意義：…"/>
          <p:cNvSpPr txBox="1"/>
          <p:nvPr/>
        </p:nvSpPr>
        <p:spPr>
          <a:xfrm>
            <a:off x="2772076" y="3887169"/>
            <a:ext cx="8769351" cy="4599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spcBef>
                <a:spcPts val="0"/>
              </a:spcBef>
              <a:defRPr sz="5000" i="0" spc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基督徒的生命意義：</a:t>
            </a:r>
          </a:p>
          <a:p>
            <a:pPr defTabSz="457200">
              <a:spcBef>
                <a:spcPts val="0"/>
              </a:spcBef>
              <a:defRPr sz="5000" i="0" spc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1．認識造物主  </a:t>
            </a:r>
          </a:p>
          <a:p>
            <a:pPr defTabSz="457200">
              <a:spcBef>
                <a:spcPts val="0"/>
              </a:spcBef>
              <a:defRPr sz="5000" i="0" spc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2．恢復與神關係 </a:t>
            </a:r>
          </a:p>
          <a:p>
            <a:pPr defTabSz="457200">
              <a:spcBef>
                <a:spcPts val="0"/>
              </a:spcBef>
              <a:defRPr sz="5000" i="0" spc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3．活出神的形象和樣式(像人) </a:t>
            </a:r>
          </a:p>
          <a:p>
            <a:pPr defTabSz="457200">
              <a:spcBef>
                <a:spcPts val="0"/>
              </a:spcBef>
              <a:defRPr sz="5000" i="0" spc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4．愛神愛人</a:t>
            </a:r>
          </a:p>
        </p:txBody>
      </p:sp>
      <p:pic>
        <p:nvPicPr>
          <p:cNvPr id="151" name="FC93D142-2885-4EBE-AEE0-EE9F3BDB8E96-L0-001.jpeg" descr="FC93D142-2885-4EBE-AEE0-EE9F3BDB8E96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8031" y="390189"/>
            <a:ext cx="4302528" cy="28628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BB75B45D-FE8C-476E-9B12-E4443A89883E-L0-001.jpeg" descr="BB75B45D-FE8C-476E-9B12-E4443A89883E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38392" y="402760"/>
            <a:ext cx="4256541" cy="28376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0F73A579-8F74-4D47-9CEC-B91DC3BA19E7-L0-001.jpeg" descr="0F73A579-8F74-4D47-9CEC-B91DC3BA19E7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46185" y="370780"/>
            <a:ext cx="5071562" cy="3381041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羅馬南部教堂…"/>
          <p:cNvSpPr txBox="1"/>
          <p:nvPr/>
        </p:nvSpPr>
        <p:spPr>
          <a:xfrm>
            <a:off x="344563" y="491832"/>
            <a:ext cx="7056547" cy="16055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300" spc="42"/>
            </a:pPr>
            <a:r>
              <a:rPr i="0"/>
              <a:t>羅馬南部教堂</a:t>
            </a:r>
          </a:p>
          <a:p>
            <a:pPr>
              <a:defRPr sz="4300" spc="42"/>
            </a:pPr>
            <a:r>
              <a:rPr i="0"/>
              <a:t>(Church of Domine Quo Vadis)</a:t>
            </a:r>
          </a:p>
        </p:txBody>
      </p:sp>
      <p:sp>
        <p:nvSpPr>
          <p:cNvPr id="156" name="「主，祢往哪裡去？」"/>
          <p:cNvSpPr txBox="1"/>
          <p:nvPr/>
        </p:nvSpPr>
        <p:spPr>
          <a:xfrm>
            <a:off x="2015153" y="2385573"/>
            <a:ext cx="5670783" cy="764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 spc="42"/>
            </a:lvl1pPr>
          </a:lstStyle>
          <a:p>
            <a:r>
              <a:rPr i="0"/>
              <a:t>「主，祢往哪裡去？」</a:t>
            </a:r>
          </a:p>
        </p:txBody>
      </p:sp>
      <p:sp>
        <p:nvSpPr>
          <p:cNvPr id="157" name="相傳彼得於逃離羅馬時在此遇見耶穌，當時彼得問耶穌&quot;Domine, quo vadis?&quot; (主，祢往哪裡去？)，耶穌回答&quot;Eo Romam iterum crucifigi.&quot; (我往羅馬再次被釘十字架)，彼得因此毅然重返羅馬終被倒釘十字架。"/>
          <p:cNvSpPr txBox="1"/>
          <p:nvPr/>
        </p:nvSpPr>
        <p:spPr>
          <a:xfrm>
            <a:off x="309457" y="5900012"/>
            <a:ext cx="11772612" cy="3334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 spc="42"/>
            </a:lvl1pPr>
          </a:lstStyle>
          <a:p>
            <a:r>
              <a:rPr i="0"/>
              <a:t>相傳彼得於逃離羅馬時在此遇見耶穌，當時彼得問耶穌"Domine, quo vadis?" (主，祢往哪裡去？)，耶穌回答"Eo Romam iterum crucifigi." (我往羅馬再次被釘十字架)，彼得因此毅然重返羅馬終被倒釘十字架。 </a:t>
            </a:r>
          </a:p>
        </p:txBody>
      </p:sp>
      <p:pic>
        <p:nvPicPr>
          <p:cNvPr id="158" name="E7CBDA65-D108-4BF8-A5F7-8E79D88C8217-L0-001.jpeg" descr="E7CBDA65-D108-4BF8-A5F7-8E79D88C8217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53752" y="205734"/>
            <a:ext cx="3701737" cy="51239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 animBg="1" advAuto="0"/>
      <p:bldP spid="157" grpId="0" animBg="1" advAuto="0"/>
      <p:bldP spid="158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西門‧彼得 問耶穌說：「主往哪裏去(Domine Quo Vadis)？」耶穌回答說：「我所去的地方，你現在不能跟我去，後來卻要跟我去。」(約翰福音13:36)"/>
          <p:cNvSpPr txBox="1"/>
          <p:nvPr/>
        </p:nvSpPr>
        <p:spPr>
          <a:xfrm>
            <a:off x="1364019" y="879426"/>
            <a:ext cx="10366597" cy="2687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200" spc="42"/>
            </a:lvl1pPr>
          </a:lstStyle>
          <a:p>
            <a:r>
              <a:rPr i="0"/>
              <a:t>西門‧彼得 問耶穌說：「主往哪裏去(Domine Quo Vadis)？」耶穌回答說：「我所去的地方，你現在不能跟我去，後來卻要跟我去。」(約翰福音13:36) </a:t>
            </a:r>
          </a:p>
        </p:txBody>
      </p:sp>
      <p:sp>
        <p:nvSpPr>
          <p:cNvPr id="161" name="Text"/>
          <p:cNvSpPr txBox="1"/>
          <p:nvPr/>
        </p:nvSpPr>
        <p:spPr>
          <a:xfrm>
            <a:off x="-1383351" y="5916062"/>
            <a:ext cx="859232" cy="57282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lvl="2" indent="0" defTabSz="457200">
              <a:spcBef>
                <a:spcPts val="0"/>
              </a:spcBef>
              <a:defRPr sz="3200" i="0" spc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162" name="主其實是在問彼得「你往哪裡去？」"/>
          <p:cNvSpPr txBox="1"/>
          <p:nvPr/>
        </p:nvSpPr>
        <p:spPr>
          <a:xfrm>
            <a:off x="1680685" y="4498643"/>
            <a:ext cx="10049931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 spc="48"/>
            </a:lvl1pPr>
          </a:lstStyle>
          <a:p>
            <a:r>
              <a:rPr i="0"/>
              <a:t>主其實是在問彼得「你往哪裡去？」</a:t>
            </a:r>
          </a:p>
        </p:txBody>
      </p:sp>
      <p:sp>
        <p:nvSpPr>
          <p:cNvPr id="163" name="今天主在問你我同樣的問題！…"/>
          <p:cNvSpPr txBox="1"/>
          <p:nvPr/>
        </p:nvSpPr>
        <p:spPr>
          <a:xfrm>
            <a:off x="2008124" y="7545964"/>
            <a:ext cx="9310559" cy="1851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defRPr sz="5100" spc="51"/>
            </a:pPr>
            <a:r>
              <a:rPr i="0"/>
              <a:t>今天主在問你我同樣的問題！</a:t>
            </a:r>
          </a:p>
          <a:p>
            <a:pPr algn="ctr">
              <a:defRPr sz="5100" spc="51"/>
            </a:pPr>
            <a:r>
              <a:rPr i="0"/>
              <a:t>「你往哪裡去？」</a:t>
            </a:r>
          </a:p>
        </p:txBody>
      </p:sp>
      <p:pic>
        <p:nvPicPr>
          <p:cNvPr id="164" name="02B336B9-A3D4-430A-8D4B-F9E798045ADA-L0-001.jpeg" descr="02B336B9-A3D4-430A-8D4B-F9E798045ADA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64019" y="362783"/>
            <a:ext cx="10709962" cy="70043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 animBg="1" advAuto="0"/>
      <p:bldP spid="163" grpId="0" animBg="1" advAuto="0"/>
      <p:bldP spid="164" grpId="0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ew_Template9">
  <a:themeElements>
    <a:clrScheme name="New_Template9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DIN Alternate"/>
            <a:ea typeface="DIN Alternate"/>
            <a:cs typeface="DIN Alternate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kumimoji="0" sz="2800" b="0" i="1" u="none" strike="noStrike" cap="none" spc="28" normalizeH="0" baseline="0">
            <a:ln>
              <a:noFill/>
            </a:ln>
            <a:solidFill>
              <a:srgbClr val="5C5C5C"/>
            </a:solidFill>
            <a:effectLst/>
            <a:uFillTx/>
            <a:latin typeface="Iowan Old Style"/>
            <a:ea typeface="Iowan Old Style"/>
            <a:cs typeface="Iowan Old Style"/>
            <a:sym typeface="Iowan Old Sty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你往那裡去？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你往那裡去？</dc:title>
  <cp:lastModifiedBy>Miles Wu</cp:lastModifiedBy>
  <cp:revision>2</cp:revision>
  <dcterms:modified xsi:type="dcterms:W3CDTF">2019-04-29T17:54:39Z</dcterms:modified>
</cp:coreProperties>
</file>