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757" r:id="rId2"/>
  </p:sldMasterIdLst>
  <p:notesMasterIdLst>
    <p:notesMasterId r:id="rId14"/>
  </p:notesMasterIdLst>
  <p:sldIdLst>
    <p:sldId id="68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2" r:id="rId11"/>
    <p:sldId id="265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1F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2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4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6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3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1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6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2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8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42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39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97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13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65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93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2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5/20/19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0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 panose="020B0604020202020204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2371" y="712022"/>
            <a:ext cx="7888941" cy="3639670"/>
          </a:xfrm>
        </p:spPr>
        <p:txBody>
          <a:bodyPr/>
          <a:lstStyle/>
          <a:p>
            <a:r>
              <a:rPr lang="zh-CN" altLang="en-US" sz="7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永恒的福气</a:t>
            </a:r>
            <a:br>
              <a:rPr lang="zh-CN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4167" y="3855944"/>
            <a:ext cx="6507167" cy="1445559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约翰福音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》3</a:t>
            </a:r>
            <a:r>
              <a:rPr lang="en-US" altLang="zh-TW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12-15</a:t>
            </a:r>
            <a:endParaRPr lang="zh-CN" altLang="en-US" sz="3300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125" y="267820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主日信息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1229" y="267820"/>
            <a:ext cx="25410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5/19/2019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3483" y="4962949"/>
            <a:ext cx="26035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高為超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牧師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70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779428"/>
            <a:ext cx="7429499" cy="19941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285" y="1124761"/>
            <a:ext cx="8463064" cy="4875989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4:16-18 </a:t>
            </a:r>
            <a:r>
              <a:rPr lang="zh-CN" altLang="en-US" sz="405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所以我们不丧胆。外体虽然毁坏，内心却一天新似一天。我们这至暂至轻的苦楚，要为我们成就极重无比永远的荣耀。原来我们不是顾念所见的，乃是顾念所不见的。因为所见的是暂时的，所不见的是永远的。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73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857250"/>
            <a:ext cx="7429499" cy="10700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653" y="1117227"/>
            <a:ext cx="7972312" cy="5251300"/>
          </a:xfrm>
        </p:spPr>
        <p:txBody>
          <a:bodyPr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秋去春来年连年，日月穿梭天叠天；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心愿难遂常八九，患得患失不堪言！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拥有再多填不满，弯曲悖逆常兴叹；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恶念苦毒死掌控，耶稣除罪赐平安。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旧事已过心境变，圣灵引导向标杆；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40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遵主爱人承使命，举目仰望乐开颜！</a:t>
            </a:r>
            <a:endParaRPr lang="en-US" altLang="zh-CN" sz="400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80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857250"/>
            <a:ext cx="7429499" cy="71718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612" y="1099297"/>
            <a:ext cx="8274424" cy="4901453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6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3:12-15 </a:t>
            </a:r>
            <a:r>
              <a:rPr lang="zh-CN" altLang="en-US" sz="405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“</a:t>
            </a:r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对你们说地上的事，你们尚且不信，若说天上的事，如何能信呢？除了从天降下仍旧在天的人子，没有人升过天。摩西在旷野怎样举蛇，人子也必照样被举起来。叫一切信祂的都得永生。（或作叫一切信的人在祂里面得永生）</a:t>
            </a:r>
            <a:r>
              <a:rPr lang="zh-CN" altLang="en-US" sz="405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”</a:t>
            </a:r>
            <a:endParaRPr lang="zh-CN" altLang="en-US" sz="4050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0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7883" y="893109"/>
            <a:ext cx="8148917" cy="1850091"/>
          </a:xfrm>
        </p:spPr>
        <p:txBody>
          <a:bodyPr/>
          <a:lstStyle/>
          <a:p>
            <a:pPr lvl="0"/>
            <a:r>
              <a:rPr lang="zh-CN" altLang="en-US" sz="45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第一、什么是“地上的事”呢？</a:t>
            </a:r>
            <a:br>
              <a:rPr lang="zh-CN" altLang="en-US" sz="45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05518" y="1964391"/>
            <a:ext cx="5123329" cy="4083424"/>
          </a:xfrm>
        </p:spPr>
        <p:txBody>
          <a:bodyPr>
            <a:normAutofit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3:3 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耶稣回答说：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我实实在在地告诉你，人若不重生，就不能见神的国。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4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尼哥底母说：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4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人已经老了，如何能重生呢？岂能再进母腹生出来吗？</a:t>
            </a:r>
            <a:r>
              <a:rPr lang="zh-CN" altLang="en-US" sz="3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 descr="图片包含 文字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8" y="2708462"/>
            <a:ext cx="3533319" cy="209821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701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906" y="1314450"/>
            <a:ext cx="8556812" cy="1192306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en-US" sz="5025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第二、从天降下仍旧在天的救主</a:t>
            </a:r>
            <a:br>
              <a:rPr lang="en-US" altLang="zh-CN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zh-CN" altLang="en-US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8588" y="1861297"/>
            <a:ext cx="8507507" cy="4139453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1:51 </a:t>
            </a:r>
            <a:r>
              <a:rPr lang="zh-CN" altLang="en-US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耶稣又说：</a:t>
            </a:r>
            <a:r>
              <a:rPr lang="zh-CN" altLang="en-US" sz="36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我实实在在地告诉你们，你们将要看见天开了，神的使者上去下来在人子身上。</a:t>
            </a:r>
            <a:r>
              <a:rPr lang="zh-CN" altLang="en-US" sz="36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3600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14:6 </a:t>
            </a:r>
            <a:r>
              <a:rPr lang="zh-CN" altLang="en-US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耶稣说：</a:t>
            </a:r>
            <a:r>
              <a:rPr lang="zh-CN" altLang="en-US" sz="36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我就是道路，真理，生命。若不借着我。没有人能到父那里去。</a:t>
            </a:r>
            <a:r>
              <a:rPr lang="zh-CN" altLang="en-US" sz="36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9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871" y="857250"/>
            <a:ext cx="8606118" cy="1885950"/>
          </a:xfrm>
        </p:spPr>
        <p:txBody>
          <a:bodyPr/>
          <a:lstStyle/>
          <a:p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第三、“重生”就是得到“生命之光”</a:t>
            </a:r>
            <a:br>
              <a:rPr lang="en-US" altLang="zh-CN" sz="16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4129" y="2045074"/>
            <a:ext cx="5029201" cy="3917576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耶稣又对众人说：</a:t>
            </a:r>
            <a:r>
              <a:rPr lang="zh-CN" altLang="en-US" sz="405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405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我是世界的光。跟从我的，就不在黑暗里走，必要得着生命的光。</a:t>
            </a:r>
            <a:r>
              <a:rPr lang="zh-CN" altLang="en-US" sz="405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图片包含 烛架, 物体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0" y="2233714"/>
            <a:ext cx="3553934" cy="335117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476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842" y="857250"/>
            <a:ext cx="8234465" cy="1517515"/>
          </a:xfrm>
        </p:spPr>
        <p:txBody>
          <a:bodyPr/>
          <a:lstStyle/>
          <a:p>
            <a:pPr lvl="0"/>
            <a: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“重生”就是“灵魂苏醒”</a:t>
            </a:r>
            <a:b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99817" y="1698692"/>
            <a:ext cx="5535038" cy="459145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prstClr val="white"/>
              </a:buClr>
              <a:buNone/>
            </a:pPr>
            <a:endParaRPr lang="en-US" altLang="zh-CN" sz="3600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23:3 </a:t>
            </a:r>
            <a:r>
              <a:rPr lang="zh-CN" altLang="en-US" sz="405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祂使我的灵魂苏醒，为自己的名引导我走义路。</a:t>
            </a:r>
            <a:endParaRPr lang="en-US" altLang="zh-CN" sz="4050" b="1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Clr>
                <a:prstClr val="white"/>
              </a:buClr>
              <a:buNone/>
            </a:pPr>
            <a:r>
              <a:rPr lang="zh-CN" altLang="en-US" sz="3300" b="1" dirty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300" b="1" dirty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18:28 </a:t>
            </a:r>
            <a:r>
              <a:rPr lang="zh-CN" altLang="en-US" sz="39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你必点着我的灯。耶和华我的神必照明我的黑暗。</a:t>
            </a:r>
          </a:p>
          <a:p>
            <a:pPr marL="0" indent="0">
              <a:buClr>
                <a:prstClr val="white"/>
              </a:buClr>
              <a:buNone/>
            </a:pPr>
            <a:endParaRPr lang="zh-CN" altLang="en-US" sz="3600" dirty="0">
              <a:solidFill>
                <a:srgbClr val="FFFF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0988" r="30473" b="40828"/>
          <a:stretch>
            <a:fillRect/>
          </a:stretch>
        </p:blipFill>
        <p:spPr>
          <a:xfrm>
            <a:off x="363472" y="2206400"/>
            <a:ext cx="2895294" cy="3376654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78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298" y="930208"/>
            <a:ext cx="7952362" cy="1609928"/>
          </a:xfrm>
        </p:spPr>
        <p:txBody>
          <a:bodyPr/>
          <a:lstStyle/>
          <a:p>
            <a:pPr lvl="0"/>
            <a: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第四、摩西旷野举蛇的预表</a:t>
            </a:r>
            <a:br>
              <a:rPr lang="zh-CN" altLang="en-US" sz="49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311" y="1839742"/>
            <a:ext cx="5642042" cy="4469861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3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3:14-15 </a:t>
            </a:r>
            <a:r>
              <a:rPr lang="zh-CN" altLang="en-US" sz="405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摩西在旷野怎样举蛇，人子也必照样被举起来。叫一切信祂的都得永生。（或作叫一切信的人在祂里面得永生）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图片包含 山, 户外, 天空, 人员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2" y="2229610"/>
            <a:ext cx="2562666" cy="326454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963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857250"/>
            <a:ext cx="7429499" cy="15077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4787" y="1124761"/>
            <a:ext cx="8545749" cy="4875989"/>
          </a:xfrm>
        </p:spPr>
        <p:txBody>
          <a:bodyPr/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en-US" altLang="zh-CN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21:7-9 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百姓到摩西那里，说：“</a:t>
            </a:r>
            <a:r>
              <a:rPr lang="zh-CN" altLang="en-US" sz="38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我们怨讟</a:t>
            </a:r>
            <a:r>
              <a:rPr lang="zh-CN" altLang="en-US" sz="380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80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du</a:t>
            </a:r>
            <a:r>
              <a:rPr lang="zh-CN" altLang="en-US" sz="380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怨恨毁谤</a:t>
            </a:r>
            <a:r>
              <a:rPr lang="zh-CN" altLang="en-US" sz="3800" b="1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3800" b="1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耶和华和你，有罪了。求你祷告耶和华，叫这些蛇离开我们。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”于是摩西为百姓祷告。耶和华对摩西说：</a:t>
            </a:r>
            <a:r>
              <a:rPr lang="zh-CN" altLang="en-US" sz="38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8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你制造一条火蛇，挂在杆子上。凡被咬的，一望这蛇，就必</a:t>
            </a:r>
            <a:r>
              <a:rPr lang="zh-CN" altLang="en-US" sz="3800" b="1" u="sng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得活</a:t>
            </a:r>
            <a:r>
              <a:rPr lang="zh-CN" altLang="en-US" sz="38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8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摩西便制造一条</a:t>
            </a:r>
            <a:r>
              <a:rPr lang="zh-CN" altLang="en-US" sz="3800" b="1" u="sng" dirty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铜蛇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，挂在杆子上。凡被蛇咬的，</a:t>
            </a:r>
            <a:r>
              <a:rPr lang="zh-CN" altLang="en-US" sz="3800" b="1" u="sng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一望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这铜蛇就</a:t>
            </a:r>
            <a:r>
              <a:rPr lang="zh-CN" altLang="en-US" sz="3800" b="1" u="sng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活</a:t>
            </a:r>
            <a:r>
              <a:rPr lang="zh-CN" altLang="en-US" sz="38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了。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7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558" y="935072"/>
            <a:ext cx="8613842" cy="1493195"/>
          </a:xfrm>
        </p:spPr>
        <p:txBody>
          <a:bodyPr>
            <a:normAutofit/>
          </a:bodyPr>
          <a:lstStyle/>
          <a:p>
            <a:pPr lvl="0"/>
            <a: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第五、耶稣为何喻已为举起来的蛇？</a:t>
            </a:r>
            <a:br>
              <a:rPr lang="zh-CN" altLang="en-US" sz="405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557" y="2264913"/>
            <a:ext cx="8540886" cy="411236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prstClr val="white"/>
              </a:buClr>
              <a:buNone/>
            </a:pPr>
            <a:r>
              <a:rPr lang="zh-CN" altLang="en-US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3600" b="1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8:3-6 </a:t>
            </a:r>
            <a:r>
              <a:rPr lang="zh-CN" altLang="en-US" sz="3600" b="1" dirty="0">
                <a:solidFill>
                  <a:srgbClr val="FFFF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律法既因肉体软弱，有所不能行的，神就差遣自己的儿子，成为罪身的形状，作了赎罪祭，在肉体中定了罪案，使律法的义成就在我们这不随从肉体，只随从圣灵的人身上。因为随从肉体的人体贴肉体的事，随从圣灵的人体贴圣灵的事。体贴肉体的，就是死，体贴圣灵的，乃是生命，平安。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7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网状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18757</TotalTime>
  <Words>733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华文楷体</vt:lpstr>
      <vt:lpstr>华文新魏</vt:lpstr>
      <vt:lpstr>Arial</vt:lpstr>
      <vt:lpstr>Calibri</vt:lpstr>
      <vt:lpstr>Century Gothic</vt:lpstr>
      <vt:lpstr>2_Custom Design</vt:lpstr>
      <vt:lpstr>网状</vt:lpstr>
      <vt:lpstr>永恒的福气 </vt:lpstr>
      <vt:lpstr>PowerPoint Presentation</vt:lpstr>
      <vt:lpstr>第一、什么是“地上的事”呢？ </vt:lpstr>
      <vt:lpstr>第二、从天降下仍旧在天的救主  </vt:lpstr>
      <vt:lpstr>第三、“重生”就是得到“生命之光” </vt:lpstr>
      <vt:lpstr>“重生”就是“灵魂苏醒” </vt:lpstr>
      <vt:lpstr>第四、摩西旷野举蛇的预表 </vt:lpstr>
      <vt:lpstr>PowerPoint Presentation</vt:lpstr>
      <vt:lpstr>第五、耶稣为何喻已为举起来的蛇？ 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612</cp:revision>
  <cp:lastPrinted>2018-09-19T16:35:09Z</cp:lastPrinted>
  <dcterms:created xsi:type="dcterms:W3CDTF">2016-12-29T18:12:43Z</dcterms:created>
  <dcterms:modified xsi:type="dcterms:W3CDTF">2019-05-20T16:28:27Z</dcterms:modified>
</cp:coreProperties>
</file>