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20" r:id="rId1"/>
    <p:sldMasterId id="2147483799" r:id="rId2"/>
  </p:sldMasterIdLst>
  <p:notesMasterIdLst>
    <p:notesMasterId r:id="rId23"/>
  </p:notesMasterIdLst>
  <p:sldIdLst>
    <p:sldId id="693" r:id="rId3"/>
    <p:sldId id="694" r:id="rId4"/>
    <p:sldId id="695" r:id="rId5"/>
    <p:sldId id="696" r:id="rId6"/>
    <p:sldId id="697" r:id="rId7"/>
    <p:sldId id="698" r:id="rId8"/>
    <p:sldId id="699" r:id="rId9"/>
    <p:sldId id="700" r:id="rId10"/>
    <p:sldId id="701" r:id="rId11"/>
    <p:sldId id="702" r:id="rId12"/>
    <p:sldId id="703" r:id="rId13"/>
    <p:sldId id="704" r:id="rId14"/>
    <p:sldId id="705" r:id="rId15"/>
    <p:sldId id="706" r:id="rId16"/>
    <p:sldId id="707" r:id="rId17"/>
    <p:sldId id="708" r:id="rId18"/>
    <p:sldId id="709" r:id="rId19"/>
    <p:sldId id="710" r:id="rId20"/>
    <p:sldId id="711" r:id="rId21"/>
    <p:sldId id="712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1F1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32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5/28/19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90D46-C67F-461B-933A-8654CB20B26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4774C-C409-4A69-94E3-F89806EBE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6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250131-8067-4981-8A8C-DDC79A1C95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3EA59-9A97-4759-A4B8-76BCD6DD33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3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69E36-F096-4401-BD8B-07243E704A3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A6080B-5D32-48B2-8097-1F638C8500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89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6B2E1-3EB5-478C-8B49-C867CE68C3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347C1E-A967-4A9A-A56A-94203BE805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24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52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98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568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3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4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28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5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ADE894-2BA1-44E5-93A7-BC320FF764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031C3-ED48-4112-824B-C7E81A7BCB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85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92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8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12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2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56A1B-CBA8-4F4A-B5B5-877006859E3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CA1CB-8904-43B4-A8E8-FFE1E9C07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2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2044CF-8D22-4606-8DCB-7F96B7FC1C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9CE55-5670-47A7-9FB2-65ABD58DF3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2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ACB74-87E6-4DC5-9CEE-F8FA15128E1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BC73B-36A9-4BB1-9757-E0597BB65D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6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733D0-BC1F-4D60-970C-6FF30EC0BE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5901A-4124-4A03-80A9-2897A66CCA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5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FC2451-13F7-414E-84C6-9EB9560D335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E0E88-3371-418C-A629-0A83BBBEF4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7CE30B-530E-4B15-92A1-A98DEFA74F2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99E57-87A2-4736-B78A-54B4605025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8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EB0C8-B787-44A2-A6FE-21299F4018F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4F2F1F-3FD2-4ABA-BF85-D245349415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1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5F44-8F9E-43AB-AEE6-15FC854AC8B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EAE0B-F28A-419B-9DF7-905291E22F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0BBC1-0154-4EAE-B312-5A43D81F6E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F8D5-9242-43AD-91FE-7B117CD44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68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jus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352" y="1085039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『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公義何在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8962" y="2120580"/>
            <a:ext cx="20762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詩篇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73)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352" y="5963906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主日信息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1787" y="5978601"/>
            <a:ext cx="25330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5/26/2019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0311" y="3693750"/>
            <a:ext cx="27029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薛忠勇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弟兄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59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justice of go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" y="209006"/>
            <a:ext cx="522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二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信心的危機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(3-16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463" y="868398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心懷不平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4240" y="855337"/>
            <a:ext cx="3111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envious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=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嫉妒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 rot="16200000">
            <a:off x="6511102" y="926900"/>
            <a:ext cx="653143" cy="536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0649" y="352699"/>
            <a:ext cx="1826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苦毒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詛咒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幸災樂禍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18" y="2095417"/>
            <a:ext cx="3108723" cy="388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" y="1514729"/>
            <a:ext cx="2850551" cy="246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Image result for being robbed 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0" r="100000">
                        <a14:foregroundMark x1="63821" y1="33214" x2="63821" y2="33214"/>
                        <a14:foregroundMark x1="70325" y1="25714" x2="70325" y2="25714"/>
                        <a14:foregroundMark x1="49593" y1="48214" x2="49593" y2="48214"/>
                        <a14:foregroundMark x1="43496" y1="47143" x2="43496" y2="47143"/>
                        <a14:foregroundMark x1="51626" y1="45714" x2="51626" y2="45714"/>
                        <a14:foregroundMark x1="60976" y1="54643" x2="60976" y2="54643"/>
                        <a14:foregroundMark x1="72764" y1="46071" x2="72764" y2="46071"/>
                        <a14:foregroundMark x1="85366" y1="61786" x2="86992" y2="61429"/>
                        <a14:foregroundMark x1="67886" y1="67500" x2="67886" y2="67500"/>
                        <a14:foregroundMark x1="66667" y1="75357" x2="66667" y2="75357"/>
                        <a14:foregroundMark x1="71138" y1="77500" x2="71138" y2="77500"/>
                        <a14:foregroundMark x1="67886" y1="83929" x2="67886" y2="83929"/>
                        <a14:foregroundMark x1="86585" y1="88571" x2="86585" y2="88571"/>
                        <a14:foregroundMark x1="86992" y1="80357" x2="86992" y2="80357"/>
                        <a14:foregroundMark x1="83740" y1="75357" x2="83740" y2="75357"/>
                        <a14:foregroundMark x1="92276" y1="44643" x2="92276" y2="44643"/>
                        <a14:foregroundMark x1="64634" y1="26429" x2="64634" y2="26429"/>
                        <a14:foregroundMark x1="47561" y1="44643" x2="47561" y2="44643"/>
                        <a14:foregroundMark x1="43902" y1="45714" x2="43902" y2="45714"/>
                        <a14:foregroundMark x1="37805" y1="45357" x2="37805" y2="45357"/>
                        <a14:foregroundMark x1="34959" y1="45000" x2="34959" y2="45000"/>
                        <a14:foregroundMark x1="70325" y1="62857" x2="70325" y2="62857"/>
                        <a14:foregroundMark x1="68293" y1="82857" x2="70732" y2="8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25" y="1590232"/>
            <a:ext cx="2456960" cy="27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27463" y="4247281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枉作好人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729" y="4833573"/>
            <a:ext cx="5311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實在徒然潔淨我的心，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徒然洗手表明無辜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(13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729" y="6021562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信仰反為成了包袱，而不是一種恩福！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686" y="6129899"/>
            <a:ext cx="90043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我思索怎能明白這事，眼看實係為難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(16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2050" name="Picture 2" descr="Image result for blind in one eye sca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r="2278" b="13674"/>
          <a:stretch/>
        </p:blipFill>
        <p:spPr bwMode="auto">
          <a:xfrm>
            <a:off x="6091595" y="2365453"/>
            <a:ext cx="2588774" cy="257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9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justice of go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" y="209006"/>
            <a:ext cx="553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二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信心的轉機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(17-28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74" y="888274"/>
            <a:ext cx="870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“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等我進了聖所，思想他們的結局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”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(17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674" y="2775273"/>
            <a:ext cx="802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人人都有一死，死後且有審判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來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9:27)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674" y="3410453"/>
            <a:ext cx="726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今生不是終極，永恆才是人的終極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128" y="4052656"/>
            <a:ext cx="6401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“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祢實在將他們安在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滑地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使他們掉在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沉淪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之中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”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(18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446182" y="5252985"/>
            <a:ext cx="584200" cy="50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9570" y="5766629"/>
            <a:ext cx="294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掉下懸崖直衝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60" y="1534605"/>
            <a:ext cx="2346204" cy="132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9500" y="1660004"/>
            <a:ext cx="1778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轉捩點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2"/>
          <a:stretch/>
        </p:blipFill>
        <p:spPr bwMode="auto">
          <a:xfrm>
            <a:off x="7060785" y="3758471"/>
            <a:ext cx="2899709" cy="309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6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99" y="88281"/>
            <a:ext cx="7086601" cy="5244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324113" y="1512042"/>
            <a:ext cx="3496236" cy="656217"/>
          </a:xfrm>
          <a:prstGeom prst="wedgeRoundRectCallout">
            <a:avLst>
              <a:gd name="adj1" fmla="val -35179"/>
              <a:gd name="adj2" fmla="val 13663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So far so good!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4" name="Picture 8" descr="Image result for fall to de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22" y="2642491"/>
            <a:ext cx="7508875" cy="421550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7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justice of go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88900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永恆有兩個終點：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35231"/>
            <a:ext cx="4831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掉在沉淪之中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(18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381562"/>
            <a:ext cx="4831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被接到榮耀裡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(24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197100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今生也有兩條路：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809978"/>
            <a:ext cx="889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惡人走的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滑路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，似乎寬闊、順暢、快速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卻是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衝向死亡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039126"/>
            <a:ext cx="889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義人走的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正路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，似乎崎嶇、險阻、緩慢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卻是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通往永生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742" y="5239455"/>
            <a:ext cx="88985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不要為作惡的心懷不平，也不要嫉妒惡人因為，惡人終不得善報；惡人的燈也必熄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滅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24:19-20)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8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/>
          <a:stretch/>
        </p:blipFill>
        <p:spPr bwMode="auto">
          <a:xfrm>
            <a:off x="2967488" y="3463156"/>
            <a:ext cx="3467818" cy="296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78" y="3126016"/>
            <a:ext cx="2262279" cy="300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02" y="330004"/>
            <a:ext cx="2981290" cy="248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4"/>
          <a:stretch/>
        </p:blipFill>
        <p:spPr bwMode="auto">
          <a:xfrm>
            <a:off x="3120604" y="343557"/>
            <a:ext cx="2262279" cy="295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9" y="330004"/>
            <a:ext cx="2465865" cy="3061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0" t="4991" r="11700" b="21186"/>
          <a:stretch/>
        </p:blipFill>
        <p:spPr bwMode="auto">
          <a:xfrm>
            <a:off x="245634" y="2313037"/>
            <a:ext cx="2513305" cy="411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5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9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13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justice of go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"/>
            <a:ext cx="914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" y="209006"/>
            <a:ext cx="553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二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信心的轉機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(17-28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674" y="889843"/>
            <a:ext cx="8823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除你以外，在天上我有誰呢？除你以外，在地上我也沒有所愛慕的。我的肉體和我的心腸衰殘；但神是我心裡的力量，又是我的福分，直到永遠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(25-26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674" y="3215420"/>
            <a:ext cx="778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堅定自己所信的，將眼光轉到主身上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102" y="3879004"/>
            <a:ext cx="6534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1-12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節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 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「他們，他們，他們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」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101" y="4425545"/>
            <a:ext cx="5969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18-22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節 「祢，祢，祢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」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410" y="5026783"/>
            <a:ext cx="86678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信徒在世會遭遇不公義的事，但神必與我們同在，必扶持我們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(23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，必引導我們，必接我們到榮耀裡去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(24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902" y="3193270"/>
            <a:ext cx="7981672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清心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的人有福了，因為他們必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看見神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4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b="25463"/>
          <a:stretch/>
        </p:blipFill>
        <p:spPr bwMode="auto">
          <a:xfrm rot="1716110" flipH="1">
            <a:off x="5611586" y="-419945"/>
            <a:ext cx="2868817" cy="396406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90185" y="763793"/>
            <a:ext cx="954107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平安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668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 bwMode="auto">
          <a:xfrm>
            <a:off x="2384952" y="203440"/>
            <a:ext cx="4444592" cy="652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3790472" y="2982036"/>
            <a:ext cx="1088602" cy="750118"/>
          </a:xfrm>
          <a:prstGeom prst="straightConnector1">
            <a:avLst/>
          </a:prstGeom>
          <a:ln w="76200">
            <a:solidFill>
              <a:srgbClr val="FFFF00"/>
            </a:solidFill>
            <a:prstDash val="sysDash"/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749528" y="3930555"/>
            <a:ext cx="918006" cy="150126"/>
          </a:xfrm>
          <a:prstGeom prst="straightConnector1">
            <a:avLst/>
          </a:prstGeom>
          <a:ln w="76200">
            <a:solidFill>
              <a:srgbClr val="FFFF00"/>
            </a:solidFill>
            <a:prstDash val="sysDash"/>
            <a:tailEnd type="triangle"/>
          </a:ln>
          <a:effectLst>
            <a:glow rad="101600">
              <a:schemeClr val="tx1">
                <a:alpha val="6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81434" y="2906973"/>
            <a:ext cx="266130" cy="934872"/>
          </a:xfrm>
          <a:prstGeom prst="straightConnector1">
            <a:avLst/>
          </a:prstGeom>
          <a:ln w="76200">
            <a:solidFill>
              <a:srgbClr val="FFFF00"/>
            </a:solidFill>
            <a:prstDash val="sysDash"/>
            <a:tailEnd type="triangle"/>
          </a:ln>
          <a:effectLst>
            <a:glow rad="101600">
              <a:schemeClr val="tx1">
                <a:alpha val="6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7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291938"/>
            <a:ext cx="8791245" cy="622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8870275">
            <a:off x="2865835" y="1437776"/>
            <a:ext cx="880010" cy="37661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4196" y="616897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公道無私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14445963">
            <a:off x="4139017" y="5387430"/>
            <a:ext cx="684961" cy="46190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rot="20035800">
            <a:off x="5127054" y="5877759"/>
            <a:ext cx="684961" cy="461909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141" y="5980926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審核判斷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 rot="6987205">
            <a:off x="887149" y="5697161"/>
            <a:ext cx="880010" cy="37661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335" y="4748737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執法懲治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4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 animBg="1"/>
      <p:bldP spid="8" grpId="0"/>
      <p:bldP spid="9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esus on the 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910" y="2915322"/>
            <a:ext cx="61125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十字架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=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公義與慈愛的結合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jus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144228"/>
            <a:ext cx="8261062" cy="40953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39" y="4338153"/>
            <a:ext cx="4753453" cy="246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125186">
            <a:off x="3078641" y="5192929"/>
            <a:ext cx="322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Zephyr" panose="00000400000000000000" pitchFamily="2" charset="0"/>
                <a:ea typeface="新細明體" panose="02020500000000000000" pitchFamily="18" charset="-120"/>
                <a:cs typeface="+mn-cs"/>
              </a:rPr>
              <a:t>Sue 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Zephyr" panose="00000400000000000000" pitchFamily="2" charset="0"/>
                <a:ea typeface="+mn-ea"/>
                <a:cs typeface="+mn-cs"/>
              </a:rPr>
              <a:t>Me!</a:t>
            </a:r>
          </a:p>
        </p:txBody>
      </p:sp>
    </p:spTree>
    <p:extLst>
      <p:ext uri="{BB962C8B-B14F-4D97-AF65-F5344CB8AC3E}">
        <p14:creationId xmlns:p14="http://schemas.microsoft.com/office/powerpoint/2010/main" val="3315646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yellow p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3321" y="744800"/>
            <a:ext cx="34547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律師廣告 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127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頁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3321" y="1360353"/>
            <a:ext cx="34804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汽車廣告   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90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頁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321" y="1985193"/>
            <a:ext cx="34804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教會廣告   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15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頁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686076" y="1588378"/>
            <a:ext cx="5995852" cy="6005076"/>
            <a:chOff x="2915506" y="1588378"/>
            <a:chExt cx="5995852" cy="6005076"/>
          </a:xfrm>
        </p:grpSpPr>
        <p:pic>
          <p:nvPicPr>
            <p:cNvPr id="4100" name="Picture 4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506" y="1588378"/>
              <a:ext cx="5995852" cy="600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11464" y="5317196"/>
              <a:ext cx="62068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9" panose="020B0900000000000000" pitchFamily="34" charset="-120"/>
                  <a:ea typeface="華康黑體 Std W9" panose="020B0900000000000000" pitchFamily="34" charset="-120"/>
                  <a:cs typeface="+mn-cs"/>
                </a:rPr>
                <a:t>醫</a:t>
              </a:r>
              <a:endPara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9" panose="020B0900000000000000" pitchFamily="34" charset="-120"/>
                  <a:ea typeface="華康黑體 Std W9" panose="020B0900000000000000" pitchFamily="34" charset="-120"/>
                  <a:cs typeface="+mn-cs"/>
                </a:rPr>
                <a:t>生</a:t>
              </a:r>
              <a:endPara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01345" y="4893494"/>
              <a:ext cx="620683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9" panose="020B0900000000000000" pitchFamily="34" charset="-120"/>
                  <a:ea typeface="華康黑體 Std W9" panose="020B0900000000000000" pitchFamily="34" charset="-120"/>
                  <a:cs typeface="+mn-cs"/>
                </a:rPr>
                <a:t>工</a:t>
              </a:r>
              <a:endPara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9" panose="020B0900000000000000" pitchFamily="34" charset="-120"/>
                  <a:ea typeface="華康黑體 Std W9" panose="020B0900000000000000" pitchFamily="34" charset="-120"/>
                  <a:cs typeface="+mn-cs"/>
                </a:rPr>
                <a:t>程</a:t>
              </a:r>
              <a:endPara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9" panose="020B0900000000000000" pitchFamily="34" charset="-120"/>
                  <a:ea typeface="華康黑體 Std W9" panose="020B0900000000000000" pitchFamily="34" charset="-120"/>
                  <a:cs typeface="+mn-cs"/>
                </a:rPr>
                <a:t>師</a:t>
              </a:r>
              <a:endPara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48811" y="5317197"/>
              <a:ext cx="620683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9" panose="020B0900000000000000" pitchFamily="34" charset="-120"/>
                  <a:ea typeface="華康黑體 Std W9" panose="020B0900000000000000" pitchFamily="34" charset="-120"/>
                  <a:cs typeface="+mn-cs"/>
                </a:rPr>
                <a:t>律</a:t>
              </a:r>
              <a:endPara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9" panose="020B0900000000000000" pitchFamily="34" charset="-120"/>
                  <a:ea typeface="華康黑體 Std W9" panose="020B0900000000000000" pitchFamily="34" charset="-120"/>
                  <a:cs typeface="+mn-cs"/>
                </a:rPr>
                <a:t>師</a:t>
              </a:r>
              <a:endPara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196576" y="704805"/>
            <a:ext cx="2985695" cy="1568350"/>
          </a:xfrm>
          <a:prstGeom prst="wedgeRoundRectCallout">
            <a:avLst>
              <a:gd name="adj1" fmla="val 21538"/>
              <a:gd name="adj2" fmla="val 919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是誰搞出那團混亂來？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3954" y="725107"/>
            <a:ext cx="21852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高舉人權</a:t>
            </a:r>
            <a:endParaRPr kumimoji="0" lang="en-US" altLang="zh-TW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追求物慾</a:t>
            </a:r>
            <a:endParaRPr kumimoji="0" lang="en-US" altLang="zh-TW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靈性敗落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56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" b="9328"/>
          <a:stretch/>
        </p:blipFill>
        <p:spPr bwMode="auto">
          <a:xfrm>
            <a:off x="2403913" y="347469"/>
            <a:ext cx="6417138" cy="382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911 bomb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9" y="139228"/>
            <a:ext cx="8790076" cy="488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3" y="1665346"/>
            <a:ext cx="3810000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ew zealand shoo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9" y="182770"/>
            <a:ext cx="7107374" cy="39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ri lanka bomb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1" y="2517530"/>
            <a:ext cx="7258210" cy="3992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61" y="321642"/>
            <a:ext cx="3810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01553" y="365184"/>
            <a:ext cx="24850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為什麼？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2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263" y="352697"/>
            <a:ext cx="71453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亞薩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利未子孫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   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詩班長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代上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16:4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、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262" y="1968138"/>
            <a:ext cx="7145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信心的宣告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篤定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(1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261" y="2659389"/>
            <a:ext cx="7145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信心的危機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-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疑問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(3-16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260" y="3377132"/>
            <a:ext cx="7145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三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信心的轉機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-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答案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(17-28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475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justice of go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" y="209006"/>
            <a:ext cx="444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信心的宣言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(1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103" y="1211955"/>
            <a:ext cx="7364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神實在恩待以色列那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清心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的人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32" y="3342238"/>
            <a:ext cx="4561246" cy="31259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4230" y="4874654"/>
            <a:ext cx="13644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真理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12"/>
          <a:stretch/>
        </p:blipFill>
        <p:spPr bwMode="auto">
          <a:xfrm>
            <a:off x="-896" y="2824757"/>
            <a:ext cx="9140074" cy="4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" y="2426730"/>
            <a:ext cx="89562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三個人在牆上面走，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一個是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感覺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，一個是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信心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，一個是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真理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；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當感覺不小心滑了一腳，信心也跟著動搖，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所幸的是，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真理還站穩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，就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扶了信心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一把，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結果，信心也同樣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把感覺拉回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來。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2107" y="182564"/>
            <a:ext cx="2364750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單純的信心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5254095" y="818963"/>
            <a:ext cx="520387" cy="50017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273" y="1789823"/>
            <a:ext cx="891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清心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的人有福了，因為他們必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看見神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太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5:8)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6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 animBg="1"/>
      <p:bldP spid="6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justice of go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" y="209006"/>
            <a:ext cx="522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二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信心的危機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(3-16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274" y="888274"/>
            <a:ext cx="551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幾乎失閃、險些滑跌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(2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463" y="1547668"/>
            <a:ext cx="7874271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因為看到惡人享通，善人遭災 </a:t>
            </a:r>
            <a:r>
              <a:rPr kumimoji="0" lang="en-US" altLang="zh-TW" sz="3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double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                                       problem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7463" y="2217841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驕人好好、勞人草草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8274" y="2178660"/>
            <a:ext cx="449353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忠忠直直，終需乞食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奸奸詐詐，高樓大廈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7463" y="3344802"/>
            <a:ext cx="71096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惡人好命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：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(4-12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得以善終、身體壯健、沒災沒難、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養尊處優、隨心所慾、財寶加增、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生活安逸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462" y="5587961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以至惡人：自高自大、驕傲強暴、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              目中無人、褻瀆上帝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053967" y="1064343"/>
            <a:ext cx="4075612" cy="262889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天理何在？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justice of go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ecurity warning sign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46" y="172122"/>
            <a:ext cx="3964194" cy="39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curity warning sig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76" y="2519031"/>
            <a:ext cx="5559498" cy="40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1 4"/>
          <p:cNvSpPr/>
          <p:nvPr/>
        </p:nvSpPr>
        <p:spPr>
          <a:xfrm>
            <a:off x="3774348" y="172122"/>
            <a:ext cx="4385596" cy="280391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天理何在？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216" r="12866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18798</TotalTime>
  <Words>726</Words>
  <Application>Microsoft Macintosh PowerPoint</Application>
  <PresentationFormat>On-screen Show (4:3)</PresentationFormat>
  <Paragraphs>92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Zephyr</vt:lpstr>
      <vt:lpstr>王漢宗空疊圓繁</vt:lpstr>
      <vt:lpstr>華康雅藝體 Std W6</vt:lpstr>
      <vt:lpstr>華康魏碑體 Std W7</vt:lpstr>
      <vt:lpstr>華康黑體 Std W7</vt:lpstr>
      <vt:lpstr>華康黑體 Std W9</vt:lpstr>
      <vt:lpstr>華康龍門石碑 Std W9</vt:lpstr>
      <vt:lpstr>Arial</vt:lpstr>
      <vt:lpstr>Calibri</vt:lpstr>
      <vt:lpstr>Calibri Light</vt:lpstr>
      <vt:lpstr>2_Custom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620</cp:revision>
  <cp:lastPrinted>2018-09-19T16:35:09Z</cp:lastPrinted>
  <dcterms:created xsi:type="dcterms:W3CDTF">2016-12-29T18:12:43Z</dcterms:created>
  <dcterms:modified xsi:type="dcterms:W3CDTF">2019-05-28T16:20:09Z</dcterms:modified>
</cp:coreProperties>
</file>