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  <p:sldMasterId id="2147483799" r:id="rId2"/>
    <p:sldMasterId id="2147483811" r:id="rId3"/>
  </p:sldMasterIdLst>
  <p:notesMasterIdLst>
    <p:notesMasterId r:id="rId15"/>
  </p:notesMasterIdLst>
  <p:sldIdLst>
    <p:sldId id="693" r:id="rId4"/>
    <p:sldId id="747" r:id="rId5"/>
    <p:sldId id="748" r:id="rId6"/>
    <p:sldId id="749" r:id="rId7"/>
    <p:sldId id="750" r:id="rId8"/>
    <p:sldId id="751" r:id="rId9"/>
    <p:sldId id="752" r:id="rId10"/>
    <p:sldId id="753" r:id="rId11"/>
    <p:sldId id="754" r:id="rId12"/>
    <p:sldId id="755" r:id="rId13"/>
    <p:sldId id="75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FF1F1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8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512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9/3/19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529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398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8568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6236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6440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328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675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1192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5781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0123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924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4513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64514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" name="Freeform 64515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7" name="Freeform 64516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8" name="Group 6451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64518"/>
            <p:cNvSpPr>
              <a:spLocks noChangeArrowheads="1"/>
            </p:cNvSpPr>
            <p:nvPr userDrawn="1"/>
          </p:nvSpPr>
          <p:spPr bwMode="auto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grpSp>
          <p:nvGrpSpPr>
            <p:cNvPr id="10" name="Group 6451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64520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64521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64522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64523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64524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Freeform 64525"/>
            <p:cNvSpPr>
              <a:spLocks noChangeArrowheads="1"/>
            </p:cNvSpPr>
            <p:nvPr userDrawn="1"/>
          </p:nvSpPr>
          <p:spPr bwMode="auto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6452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64527"/>
            <p:cNvSpPr>
              <a:spLocks noChangeArrowheads="1"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9" name="Freeform 64528"/>
            <p:cNvSpPr>
              <a:spLocks noChangeArrowheads="1"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0" name="Freeform 64529"/>
            <p:cNvSpPr>
              <a:spLocks noChangeArrowheads="1"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1" name="Freeform 64530"/>
            <p:cNvSpPr>
              <a:spLocks noChangeArrowheads="1"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2" name="Freeform 64531"/>
            <p:cNvSpPr>
              <a:spLocks noChangeArrowheads="1"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3" name="Freeform 64532"/>
            <p:cNvSpPr>
              <a:spLocks noChangeArrowheads="1"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64534" name="Title 64533"/>
          <p:cNvSpPr>
            <a:spLocks noGrp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 sz="5400"/>
            </a:lvl1pPr>
          </a:lstStyle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4535" name="Subtitle 64534"/>
          <p:cNvSpPr>
            <a:spLocks noGrp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>
                <a:schemeClr val="tx2"/>
              </a:buClr>
              <a:buSzTx/>
              <a:buFontTx/>
              <a:buNone/>
              <a:defRPr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en-US" altLang="zh-TW" noProof="1"/>
              <a:t>Click to edit Master subtitle style</a:t>
            </a:r>
          </a:p>
        </p:txBody>
      </p:sp>
      <p:sp>
        <p:nvSpPr>
          <p:cNvPr id="24" name="Date Placeholder 64535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5" name="Slide Number Placeholder 6453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838030-6BDE-459B-B65A-A3ECC65088E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26" name="Footer Placeholder 6453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694901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435DF7-9A53-402E-BACF-6D25CDBD8FF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5633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06BA54-F80D-49EB-92C6-1BC0AF48525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9534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495800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495800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FECD37-3473-4FD9-B803-75CB973CFE0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848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B15F2C-6E89-47EF-A506-F5FB466436F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190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E6F6D1-29B4-46B7-ADA6-E29F8CF46DA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3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A986C3-9375-491A-86F8-E5A809C2B84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419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1DF422-9718-4174-8FB4-E27A44F4017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898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CFE95D-2253-4819-84B4-B65D1BDEC2BB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688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01AF93-A77E-4E3A-AE8E-2D8E4B6279A7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866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52930" cy="5867400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63511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Footer Placeholder 6351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Slide Number Placeholder 6351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012B07-DB19-4B83-8020-72BDEAF1C2A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3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0BBC1-0154-4EAE-B312-5A43D81F6E40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9/3/19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78F8D5-9242-43AD-91FE-7B117CD440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968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348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7" name="Freeform 63490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28" name="Freeform 63491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847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1029" name="Freeform 63492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030" name="Group 63493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031" name="Freeform 63494"/>
            <p:cNvSpPr>
              <a:spLocks noChangeArrowheads="1"/>
            </p:cNvSpPr>
            <p:nvPr userDrawn="1"/>
          </p:nvSpPr>
          <p:spPr bwMode="auto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grpSp>
          <p:nvGrpSpPr>
            <p:cNvPr id="1032" name="Group 63495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33" name="Freeform 63496"/>
              <p:cNvSpPr>
                <a:spLocks noChangeArrowheads="1"/>
              </p:cNvSpPr>
              <p:nvPr userDrawn="1"/>
            </p:nvSpPr>
            <p:spPr bwMode="auto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34" name="Freeform 63497"/>
              <p:cNvSpPr>
                <a:spLocks noChangeArrowheads="1"/>
              </p:cNvSpPr>
              <p:nvPr userDrawn="1"/>
            </p:nvSpPr>
            <p:spPr bwMode="auto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35" name="Freeform 63498"/>
              <p:cNvSpPr>
                <a:spLocks noChangeArrowheads="1"/>
              </p:cNvSpPr>
              <p:nvPr userDrawn="1"/>
            </p:nvSpPr>
            <p:spPr bwMode="auto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36" name="Freeform 63499"/>
              <p:cNvSpPr>
                <a:spLocks noChangeArrowheads="1"/>
              </p:cNvSpPr>
              <p:nvPr userDrawn="1"/>
            </p:nvSpPr>
            <p:spPr bwMode="auto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037" name="Freeform 63500"/>
              <p:cNvSpPr>
                <a:spLocks noChangeArrowheads="1"/>
              </p:cNvSpPr>
              <p:nvPr userDrawn="1"/>
            </p:nvSpPr>
            <p:spPr bwMode="auto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38" name="Freeform 63501"/>
            <p:cNvSpPr>
              <a:spLocks noChangeArrowheads="1"/>
            </p:cNvSpPr>
            <p:nvPr userDrawn="1"/>
          </p:nvSpPr>
          <p:spPr bwMode="auto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039" name="Group 63502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40" name="Freeform 63503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41" name="Freeform 63504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42" name="Freeform 63505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43" name="Freeform 63506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44" name="Freeform 63507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45" name="Freeform 63508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63510" name="Title 6350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TW" noProof="1"/>
              <a:t>Click to edit Master title style</a:t>
            </a:r>
          </a:p>
        </p:txBody>
      </p:sp>
      <p:sp>
        <p:nvSpPr>
          <p:cNvPr id="63511" name="Text Placeholder 63510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63512" name="Date Placeholder 63511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513" name="Footer Placeholder 6351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3514" name="Slide Number Placeholder 6351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3485A6-B35E-4C9F-B3DF-04836DB6BD5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8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6A7F44-2D14-EC43-88B2-2DCA2C53AC2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8861"/>
            <a:ext cx="9132216" cy="68668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65420" y="1283320"/>
            <a:ext cx="55707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雅藝體 Std W6" panose="040B0600000000000000" pitchFamily="82" charset="-120"/>
                <a:ea typeface="華康雅藝體 Std W6" panose="040B0600000000000000" pitchFamily="82" charset="-120"/>
                <a:cs typeface="+mn-cs"/>
              </a:rPr>
              <a:t>『</a:t>
            </a:r>
            <a:r>
              <a:rPr lang="zh-TW" altLang="en-US" sz="6000" dirty="0"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少年但以理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雅藝體 Std W6" panose="040B0600000000000000" pitchFamily="82" charset="-120"/>
                <a:ea typeface="華康雅藝體 Std W6" panose="040B0600000000000000" pitchFamily="82" charset="-120"/>
                <a:cs typeface="+mn-cs"/>
              </a:rPr>
              <a:t>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22006" y="3234061"/>
            <a:ext cx="402065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kumimoji="0" lang="en-US" altLang="zh-TW" sz="3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(</a:t>
            </a:r>
            <a:r>
              <a:rPr lang="zh-TW" altLang="en-US" sz="3800" dirty="0"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但以理書 </a:t>
            </a:r>
            <a:r>
              <a:rPr lang="en-US" altLang="zh-TW" sz="3800" dirty="0"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1:1-21)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352" y="5963906"/>
            <a:ext cx="21339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主日信息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01787" y="5978601"/>
            <a:ext cx="228460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8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</a:t>
            </a:r>
            <a:r>
              <a:rPr kumimoji="0" lang="en-US" altLang="zh-TW" sz="38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/1/2019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5918" y="4439284"/>
            <a:ext cx="279114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TW" altLang="en-US" sz="3800" dirty="0"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陳振鴻  </a:t>
            </a:r>
            <a:r>
              <a:rPr lang="zh-TW" altLang="en-US" sz="3200" dirty="0">
                <a:solidFill>
                  <a:srgbClr val="FFC000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牧師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6593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0240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80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詩篇第</a:t>
            </a:r>
            <a:r>
              <a:rPr lang="en-US" altLang="zh-CN" sz="80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en-US" sz="80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篇</a:t>
            </a:r>
            <a:r>
              <a:rPr lang="en-US" altLang="zh-TW" sz="80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CN" altLang="en-US" sz="80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zh-TW" altLang="en-US" sz="8000" b="1">
              <a:effectLst>
                <a:outerShdw blurRad="38100" dist="38100" dir="2700000" algn="tl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290" name="Text Placeholder 102402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6600" b="1">
                <a:latin typeface="標楷體" panose="03000509000000000000" pitchFamily="65" charset="-120"/>
                <a:ea typeface="標楷體" panose="03000509000000000000" pitchFamily="65" charset="-120"/>
              </a:rPr>
              <a:t>洪水氾濫之時，		耶和華坐著為王；	耶和華坐著為王，			  直到永遠。</a:t>
            </a:r>
            <a:endParaRPr lang="zh-TW" altLang="en-US" sz="6600" b="1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3606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03425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66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提摩太前書第四章</a:t>
            </a:r>
            <a:r>
              <a:rPr lang="en-US" altLang="zh-CN" sz="66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CN" altLang="en-US" sz="6600" b="1">
                <a:effectLst>
                  <a:outerShdw blurRad="38100" dist="38100" dir="2700000" algn="tl">
                    <a:srgbClr val="00000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zh-TW" altLang="en-US" sz="6600" b="1">
              <a:effectLst>
                <a:outerShdw blurRad="38100" dist="38100" dir="2700000" algn="tl">
                  <a:srgbClr val="00000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314" name="Text Placeholder 103426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550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500" b="1">
                <a:latin typeface="標楷體" panose="03000509000000000000" pitchFamily="65" charset="-120"/>
                <a:ea typeface="標楷體" panose="03000509000000000000" pitchFamily="65" charset="-120"/>
              </a:rPr>
              <a:t>操練身體，益處還少；</a:t>
            </a:r>
            <a:r>
              <a:rPr lang="zh-CN" altLang="en-US" sz="55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5500" b="1">
                <a:latin typeface="標楷體" panose="03000509000000000000" pitchFamily="65" charset="-120"/>
                <a:ea typeface="標楷體" panose="03000509000000000000" pitchFamily="65" charset="-120"/>
              </a:rPr>
              <a:t>惟獨敬虔，凡事都有益處</a:t>
            </a:r>
            <a:r>
              <a:rPr lang="en-US" altLang="zh-TW" sz="5500" b="1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500" b="1">
                <a:latin typeface="標楷體" panose="03000509000000000000" pitchFamily="65" charset="-120"/>
                <a:ea typeface="標楷體" panose="03000509000000000000" pitchFamily="65" charset="-120"/>
              </a:rPr>
              <a:t>因有今生和來生的應許。</a:t>
            </a:r>
          </a:p>
        </p:txBody>
      </p:sp>
    </p:spTree>
    <p:extLst>
      <p:ext uri="{BB962C8B-B14F-4D97-AF65-F5344CB8AC3E}">
        <p14:creationId xmlns:p14="http://schemas.microsoft.com/office/powerpoint/2010/main" val="294934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Placeholder 97282"/>
          <p:cNvSpPr>
            <a:spLocks noGrp="1" noChangeArrowheads="1"/>
          </p:cNvSpPr>
          <p:nvPr>
            <p:ph type="body" idx="1"/>
          </p:nvPr>
        </p:nvSpPr>
        <p:spPr>
          <a:xfrm>
            <a:off x="-204395" y="140735"/>
            <a:ext cx="9348395" cy="449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zh-CN" sz="800" dirty="0">
                <a:ea typeface="新細明體" panose="02020500000000000000" pitchFamily="18" charset="-120"/>
              </a:rPr>
              <a:t>	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猶大王約雅敬在位第三年，巴比倫王尼布甲尼撒來到耶路撒冷，將城圍困。主將猶大王約雅敬，並神殿中器皿的幾份交付他手，他就把這器皿帶到示拿地，收入他神的廟裡，放在他神的庫中。王吩咐太監長亞施毘拿從以色列人的宗室和貴冑中帶進幾個人來，就是年少沒有殘疾、相貌俊美、通達各樣學問、知識聰明俱備、足能侍立在王宮裡的，要教他們迦勒底的文字言語。王派定將自己所用的膳和所飲的酒，每日賜他們一份，養他們三年。滿了三年，好叫他們在王面前侍立。他們中間有猶大族的人但以理、哈拿尼雅、米沙利、亞撒利雅。太監長給他們起名，稱但以理為伯提沙撒，稱哈拿尼雅為沙得拉，稱米沙利為米煞，稱亞撒利雅為亞伯尼歌。但以理卻立志不以王的膳和王所飲的酒玷污自己，所以求太監長容他不玷污自己。神使但以理在太監長眼前蒙恩惠，受憐憫。</a:t>
            </a:r>
            <a:endParaRPr lang="en-US" altLang="zh-CN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836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105474"/>
          <p:cNvSpPr>
            <a:spLocks noGrp="1" noChangeArrowheads="1"/>
          </p:cNvSpPr>
          <p:nvPr>
            <p:ph type="body" idx="1"/>
          </p:nvPr>
        </p:nvSpPr>
        <p:spPr>
          <a:xfrm>
            <a:off x="-231290" y="120127"/>
            <a:ext cx="9289229" cy="4495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zh-TW" altLang="zh-CN" sz="800" dirty="0">
                <a:ea typeface="新細明體" panose="02020500000000000000" pitchFamily="18" charset="-120"/>
              </a:rPr>
              <a:t>	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太監長對但以理說：我懼怕我主我王，他已經派定你們的飲食，倘若他見你們的面貌比你們同歲的少年人肌瘦，怎麼好呢？這樣，你們就使我的頭在王那裡難保。但以理對太監長所派管理但以理、哈拿尼雅、米沙利、亞撒利雅的委辦說：求你試試僕人們十天，給我們素菜吃，白水喝，然後看看我們的面貌和用王膳那少年人的面貌，就照你所看的待僕人吧！委辦便允准他們這件事，試看他們十天。過了十天，見他們的面貌比用王膳的一切少年人更加俊美肥胖。於是，委辦撤去派他們用的膳、飲的酒，給他們素菜吃。這四個少年人，神在各樣文字學問上賜給他們聰明知識，但以理又明白各樣的異象和夢兆。尼布甲尼撒王預定帶進少年人來的日期滿了，太監長就把他們帶到王面前。王與他們談論，見少年人中無一人能比但以理、哈拿尼雅、米沙利、亞撒利雅，所以留他們在王面前侍立。王考問他門一切事，就見他們的智慧聰明比通國的術士和用法術的勝過十倍。到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古列</a:t>
            </a:r>
            <a:r>
              <a:rPr lang="zh-TW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王元年，但以理還在。</a:t>
            </a:r>
            <a:endParaRPr lang="zh-CN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CN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CN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759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04449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z="96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少年但以理</a:t>
            </a:r>
          </a:p>
        </p:txBody>
      </p:sp>
      <p:sp>
        <p:nvSpPr>
          <p:cNvPr id="6146" name="Text Placeholder 104450"/>
          <p:cNvSpPr>
            <a:spLocks noGrp="1" noChangeArrowheads="1"/>
          </p:cNvSpPr>
          <p:nvPr>
            <p:ph type="body" idx="1"/>
          </p:nvPr>
        </p:nvSpPr>
        <p:spPr>
          <a:xfrm>
            <a:off x="792163" y="1531938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因我們行事為人	</a:t>
            </a:r>
          </a:p>
          <a:p>
            <a:pPr>
              <a:buFontTx/>
              <a:buNone/>
            </a:pP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	是憑著信心，	  </a:t>
            </a:r>
          </a:p>
          <a:p>
            <a:pPr>
              <a:buFontTx/>
              <a:buNone/>
            </a:pP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不是憑著眼見。		</a:t>
            </a:r>
            <a:r>
              <a:rPr lang="zh-CN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哥林多後書第五章第</a:t>
            </a:r>
            <a:r>
              <a:rPr lang="zh-CN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七節）</a:t>
            </a:r>
            <a:endParaRPr lang="en-US" altLang="zh-CN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203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0035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z="9600" b="1"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少年但以理</a:t>
            </a:r>
          </a:p>
        </p:txBody>
      </p:sp>
      <p:sp>
        <p:nvSpPr>
          <p:cNvPr id="7170" name="Text Placeholder 100354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7200" b="1">
                <a:latin typeface="標楷體" panose="03000509000000000000" pitchFamily="65" charset="-120"/>
                <a:ea typeface="標楷體" panose="03000509000000000000" pitchFamily="65" charset="-120"/>
              </a:rPr>
              <a:t>一、但以理的眼見 </a:t>
            </a:r>
          </a:p>
          <a:p>
            <a:pPr>
              <a:buFontTx/>
              <a:buNone/>
            </a:pPr>
            <a:r>
              <a:rPr lang="zh-CN" altLang="en-US" sz="7200" b="1">
                <a:latin typeface="標楷體" panose="03000509000000000000" pitchFamily="65" charset="-120"/>
                <a:ea typeface="標楷體" panose="03000509000000000000" pitchFamily="65" charset="-120"/>
              </a:rPr>
              <a:t>二、但以理的信心</a:t>
            </a:r>
          </a:p>
          <a:p>
            <a:pPr>
              <a:buFontTx/>
              <a:buNone/>
            </a:pPr>
            <a:r>
              <a:rPr lang="zh-CN" altLang="en-US" sz="7200" b="1">
                <a:latin typeface="標楷體" panose="03000509000000000000" pitchFamily="65" charset="-120"/>
                <a:ea typeface="標楷體" panose="03000509000000000000" pitchFamily="65" charset="-120"/>
              </a:rPr>
              <a:t>三、但以理的蒙恩</a:t>
            </a:r>
          </a:p>
        </p:txBody>
      </p:sp>
    </p:spTree>
    <p:extLst>
      <p:ext uri="{BB962C8B-B14F-4D97-AF65-F5344CB8AC3E}">
        <p14:creationId xmlns:p14="http://schemas.microsoft.com/office/powerpoint/2010/main" val="233685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06497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z="96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少年但以理</a:t>
            </a:r>
          </a:p>
        </p:txBody>
      </p:sp>
      <p:sp>
        <p:nvSpPr>
          <p:cNvPr id="8194" name="Text Placeholder 10649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CN" altLang="en-US" sz="6600" b="1">
                <a:latin typeface="標楷體" panose="03000509000000000000" pitchFamily="65" charset="-120"/>
                <a:ea typeface="標楷體" panose="03000509000000000000" pitchFamily="65" charset="-120"/>
              </a:rPr>
              <a:t>一、但以理的眼見</a:t>
            </a:r>
            <a:r>
              <a:rPr lang="zh-CN" altLang="en-US" sz="4400" b="1">
                <a:latin typeface="標楷體" panose="03000509000000000000" pitchFamily="65" charset="-120"/>
                <a:ea typeface="標楷體" panose="03000509000000000000" pitchFamily="65" charset="-120"/>
              </a:rPr>
              <a:t>      	（一）上帝的能力似乎減弱	（二）上帝的保護似乎消失	（三）上帝的恩賜似乎無用	（四）上帝的名字似乎輕看</a:t>
            </a:r>
            <a:endParaRPr lang="zh-CN" altLang="en-US" sz="4400" b="1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90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98305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z="9600" b="1"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少年但以理</a:t>
            </a:r>
          </a:p>
        </p:txBody>
      </p:sp>
      <p:sp>
        <p:nvSpPr>
          <p:cNvPr id="9218" name="Text Placeholder 9830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495800"/>
          </a:xfrm>
        </p:spPr>
        <p:txBody>
          <a:bodyPr/>
          <a:lstStyle/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但以理這名字的字義是「</a:t>
            </a:r>
            <a:r>
              <a:rPr lang="zh-CN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上帝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是審判我的主」；       改作伯提沙撒，那字義是「彼勒神所保護的」。</a:t>
            </a:r>
          </a:p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 哈拿尼雅的字義是「耶</a:t>
            </a:r>
            <a:r>
              <a:rPr lang="zh-CN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華的恩賜」；	</a:t>
            </a:r>
            <a:r>
              <a:rPr lang="zh-TW" altLang="zh-CN" sz="28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CN" sz="28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 改為沙得拉，那字義是「王的朋友」。</a:t>
            </a:r>
          </a:p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 米沙利的字義是「</a:t>
            </a:r>
            <a:r>
              <a:rPr lang="zh-CN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上帝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是至尊無可比擬的」；      改為「米煞」，那字義是「當拜煞神</a:t>
            </a:r>
            <a:r>
              <a:rPr lang="en-US" altLang="zh-TW" sz="2800" b="1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月神</a:t>
            </a:r>
            <a:r>
              <a:rPr lang="en-US" altLang="zh-TW" sz="2800" b="1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」。</a:t>
            </a:r>
          </a:p>
          <a:p>
            <a:r>
              <a:rPr lang="zh-TW" altLang="en-US" sz="2800" b="1">
                <a:latin typeface="標楷體" panose="03000509000000000000" pitchFamily="65" charset="-120"/>
                <a:ea typeface="標楷體" panose="03000509000000000000" pitchFamily="65" charset="-120"/>
              </a:rPr>
              <a:t> 亞撒利雅的字義是「耶和華所扶助的人」；      改為亞伯尼歌，那字義是「尼歌神的僕人」。</a:t>
            </a:r>
            <a:endParaRPr lang="zh-CN" altLang="en-US" sz="4000" b="1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2672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99329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z="9600" b="1"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少年但以理</a:t>
            </a:r>
          </a:p>
        </p:txBody>
      </p:sp>
      <p:sp>
        <p:nvSpPr>
          <p:cNvPr id="10242" name="Text Placeholder 99330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6600" b="1">
                <a:latin typeface="標楷體" panose="03000509000000000000" pitchFamily="65" charset="-120"/>
                <a:ea typeface="標楷體" panose="03000509000000000000" pitchFamily="65" charset="-120"/>
              </a:rPr>
              <a:t>二、但以理的信心</a:t>
            </a:r>
            <a:r>
              <a:rPr lang="zh-CN" altLang="en-US" sz="4400" b="1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（一）敬虔的立志		（二）上帝的憐憫		（三）生命的執著		（四）上帝的掌權</a:t>
            </a:r>
            <a:r>
              <a:rPr lang="zh-CN" altLang="en-US" sz="4400" b="1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39776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01377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z="9600" b="1">
                <a:effectLst>
                  <a:outerShdw blurRad="38100" dist="38100" dir="2700000" algn="tl">
                    <a:srgbClr val="000000"/>
                  </a:outerShdw>
                </a:effectLst>
                <a:ea typeface="標楷體" panose="03000509000000000000" pitchFamily="65" charset="-120"/>
              </a:rPr>
              <a:t>少年但以理</a:t>
            </a:r>
          </a:p>
        </p:txBody>
      </p:sp>
      <p:sp>
        <p:nvSpPr>
          <p:cNvPr id="11266" name="Text Placeholder 101378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6600" b="1">
                <a:latin typeface="標楷體" panose="03000509000000000000" pitchFamily="65" charset="-120"/>
                <a:ea typeface="標楷體" panose="03000509000000000000" pitchFamily="65" charset="-120"/>
              </a:rPr>
              <a:t>三、但以理的蒙恩</a:t>
            </a:r>
            <a:r>
              <a:rPr lang="zh-CN" altLang="en-US" sz="4400" b="1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	（一）</a:t>
            </a:r>
            <a:r>
              <a:rPr lang="zh-TW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帝賜健康</a:t>
            </a:r>
            <a:r>
              <a:rPr lang="zh-TW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		（二）</a:t>
            </a:r>
            <a:r>
              <a:rPr lang="zh-TW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帝賜能力</a:t>
            </a:r>
            <a:r>
              <a:rPr lang="zh-TW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		（三）</a:t>
            </a:r>
            <a:r>
              <a:rPr lang="zh-TW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帝賜智慧		（四）</a:t>
            </a:r>
            <a:r>
              <a:rPr lang="zh-TW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CN" altLang="en-US" sz="5400" b="1">
                <a:latin typeface="標楷體" panose="03000509000000000000" pitchFamily="65" charset="-120"/>
                <a:ea typeface="標楷體" panose="03000509000000000000" pitchFamily="65" charset="-120"/>
              </a:rPr>
              <a:t>帝賜長壽</a:t>
            </a:r>
          </a:p>
        </p:txBody>
      </p:sp>
    </p:spTree>
    <p:extLst>
      <p:ext uri="{BB962C8B-B14F-4D97-AF65-F5344CB8AC3E}">
        <p14:creationId xmlns:p14="http://schemas.microsoft.com/office/powerpoint/2010/main" val="1660231241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untain Top">
  <a:themeElements>
    <a:clrScheme name="">
      <a:dk1>
        <a:srgbClr val="FFFFFF"/>
      </a:dk1>
      <a:lt1>
        <a:srgbClr val="003399"/>
      </a:lt1>
      <a:dk2>
        <a:srgbClr val="E3E3FF"/>
      </a:dk2>
      <a:lt2>
        <a:srgbClr val="463416"/>
      </a:lt2>
      <a:accent1>
        <a:srgbClr val="3399FF"/>
      </a:accent1>
      <a:accent2>
        <a:srgbClr val="33CCCC"/>
      </a:accent2>
      <a:accent3>
        <a:srgbClr val="AAADCA"/>
      </a:accent3>
      <a:accent4>
        <a:srgbClr val="DCDCDC"/>
      </a:accent4>
      <a:accent5>
        <a:srgbClr val="ADCAFF"/>
      </a:accent5>
      <a:accent6>
        <a:srgbClr val="2DB7B7"/>
      </a:accent6>
      <a:hlink>
        <a:srgbClr val="00FFCC"/>
      </a:hlink>
      <a:folHlink>
        <a:srgbClr val="80800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20803</TotalTime>
  <Words>195</Words>
  <Application>Microsoft Macintosh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標楷體</vt:lpstr>
      <vt:lpstr>華康雅藝體 Std W6</vt:lpstr>
      <vt:lpstr>華康黑體 Std W9</vt:lpstr>
      <vt:lpstr>Arial</vt:lpstr>
      <vt:lpstr>Calibri</vt:lpstr>
      <vt:lpstr>Calibri Light</vt:lpstr>
      <vt:lpstr>2_Custom Design</vt:lpstr>
      <vt:lpstr>2_Office Theme</vt:lpstr>
      <vt:lpstr>Mountain Top</vt:lpstr>
      <vt:lpstr>PowerPoint Presentation</vt:lpstr>
      <vt:lpstr>PowerPoint Presentation</vt:lpstr>
      <vt:lpstr>PowerPoint Presentation</vt:lpstr>
      <vt:lpstr>少年但以理</vt:lpstr>
      <vt:lpstr>少年但以理</vt:lpstr>
      <vt:lpstr>少年但以理</vt:lpstr>
      <vt:lpstr>少年但以理</vt:lpstr>
      <vt:lpstr>少年但以理</vt:lpstr>
      <vt:lpstr>少年但以理</vt:lpstr>
      <vt:lpstr>詩篇第29篇10節</vt:lpstr>
      <vt:lpstr>提摩太前書第四章8節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683</cp:revision>
  <cp:lastPrinted>2018-09-19T16:35:09Z</cp:lastPrinted>
  <dcterms:created xsi:type="dcterms:W3CDTF">2016-12-29T18:12:43Z</dcterms:created>
  <dcterms:modified xsi:type="dcterms:W3CDTF">2019-09-03T19:28:42Z</dcterms:modified>
</cp:coreProperties>
</file>