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blipFill rotWithShape="1">
            <a:blip xmlns:r="http://schemas.openxmlformats.org/officeDocument/2006/relationships" r:embed="rId1"/>
            <a:srcRect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tableStyles.xml.rels><?xml version="1.0" encoding="UTF-8" standalone="yes"?>
<Relationships xmlns="http://schemas.openxmlformats.org/package/2006/relationships"><Relationship Id="rId1" Type="http://schemas.openxmlformats.org/officeDocument/2006/relationships/image" Target="media/image1.png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518799999999999E-2"/>
          <c:y val="0.22346199999999999"/>
          <c:w val="0.90374600000000005"/>
          <c:h val="0.322693000000000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</c:strRef>
          </c:tx>
          <c:spPr>
            <a:ln w="12700" cap="flat">
              <a:noFill/>
              <a:prstDash val="solid"/>
              <a:miter lim="400000"/>
            </a:ln>
            <a:effectLst/>
          </c:spPr>
          <c:marker>
            <c:symbol val="circle"/>
            <c:size val="12"/>
            <c:spPr>
              <a:solidFill>
                <a:srgbClr val="F5EBCD"/>
              </a:solidFill>
              <a:ln w="38100" cap="flat">
                <a:solidFill>
                  <a:srgbClr val="A17948"/>
                </a:solidFill>
                <a:prstDash val="solid"/>
                <a:miter lim="400000"/>
              </a:ln>
              <a:effectLst/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2015</c:v>
                </c:pt>
                <c:pt idx="9">
                  <c:v>2020</c:v>
                </c:pt>
              </c:numCache>
            </c:numRef>
          </c:xVal>
          <c:yVal>
            <c:numRef>
              <c:f>Sheet1!$C$2:$C$11</c:f>
            </c:numRef>
          </c:yVal>
          <c:smooth val="0"/>
          <c:extLst>
            <c:ext xmlns:c16="http://schemas.microsoft.com/office/drawing/2014/chart" uri="{C3380CC4-5D6E-409C-BE32-E72D297353CC}">
              <c16:uniqueId val="{00000000-FCC0-B449-BEB3-CA22BCA92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 w="12700" cap="flat">
            <a:solidFill>
              <a:srgbClr val="9B854B">
                <a:alpha val="56000"/>
              </a:srgbClr>
            </a:solidFill>
            <a:prstDash val="solid"/>
            <a:miter lim="400000"/>
          </a:ln>
        </c:spPr>
        <c:txPr>
          <a:bodyPr rot="-5400000"/>
          <a:lstStyle/>
          <a:p>
            <a:pPr>
              <a:defRPr sz="2400" b="0" i="0" u="none" strike="noStrike">
                <a:solidFill>
                  <a:srgbClr val="6E603B"/>
                </a:solidFill>
                <a:latin typeface="Palatino"/>
              </a:defRPr>
            </a:pPr>
            <a:endParaRPr lang="en-US"/>
          </a:p>
        </c:txPr>
        <c:crossAx val="2094734553"/>
        <c:crosses val="autoZero"/>
        <c:crossBetween val="between"/>
        <c:majorUnit val="5"/>
        <c:minorUnit val="2.5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2400" b="0" i="0" u="none" strike="noStrike">
                    <a:solidFill>
                      <a:srgbClr val="6E603B"/>
                    </a:solidFill>
                    <a:latin typeface="Palatino"/>
                  </a:defRPr>
                </a:pPr>
                <a:r>
                  <a:rPr lang="en-US" sz="2400" b="0" i="0" u="none" strike="noStrike">
                    <a:solidFill>
                      <a:srgbClr val="6E603B"/>
                    </a:solidFill>
                    <a:latin typeface="Palatino"/>
                  </a:rPr>
                  <a:t>Year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6E603B"/>
                </a:solidFill>
                <a:latin typeface="Palatino"/>
              </a:defRPr>
            </a:pPr>
            <a:endParaRPr lang="en-US"/>
          </a:p>
        </c:txPr>
        <c:crossAx val="2094734552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sldNum" sz="quarter" idx="2"/>
          </p:nvPr>
        </p:nvSpPr>
        <p:spPr>
          <a:xfrm>
            <a:off x="6297853" y="9017000"/>
            <a:ext cx="389885" cy="368301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sz="quarter" idx="13"/>
          </p:nvPr>
        </p:nvSpPr>
        <p:spPr>
          <a:xfrm>
            <a:off x="1587500" y="6362700"/>
            <a:ext cx="104648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-Johnny Appleseed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sz="quarter" idx="14"/>
          </p:nvPr>
        </p:nvSpPr>
        <p:spPr>
          <a:xfrm>
            <a:off x="1587500" y="424180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 rot="150000">
            <a:off x="-1195867" y="-2647363"/>
            <a:ext cx="18923001" cy="253574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 rot="150000">
            <a:off x="2791125" y="514141"/>
            <a:ext cx="8293101" cy="111130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 rot="60000">
            <a:off x="7658053" y="1819938"/>
            <a:ext cx="4368801" cy="5854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blurRad="38100" dist="12700" dir="5400000" rotWithShape="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 rot="60000">
            <a:off x="7468990" y="2623030"/>
            <a:ext cx="4508501" cy="60415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7569200" y="-783291"/>
            <a:ext cx="4496616" cy="67479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half" idx="14"/>
          </p:nvPr>
        </p:nvSpPr>
        <p:spPr>
          <a:xfrm>
            <a:off x="6883400" y="4546600"/>
            <a:ext cx="6457951" cy="430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 rot="60000">
            <a:off x="881007" y="643943"/>
            <a:ext cx="6108701" cy="81858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170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70" baseline="0"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15"/>
        </a:buBlip>
        <a:tabLst/>
        <a:defRPr sz="3600" b="0" i="0" u="none" strike="noStrike" cap="none" spc="0" baseline="0"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ctrTitle"/>
          </p:nvPr>
        </p:nvSpPr>
        <p:spPr>
          <a:xfrm>
            <a:off x="1270000" y="1943100"/>
            <a:ext cx="10464800" cy="2997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400" b="1" spc="-128">
                <a:solidFill>
                  <a:srgbClr val="EEEE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rPr dirty="0" err="1"/>
              <a:t>數主恩典</a:t>
            </a:r>
            <a:endParaRPr dirty="0"/>
          </a:p>
        </p:txBody>
      </p:sp>
      <p:sp>
        <p:nvSpPr>
          <p:cNvPr id="120" name="Shape 120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054600"/>
            <a:ext cx="10464800" cy="2184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Clr>
                <a:srgbClr val="A29A85"/>
              </a:buClr>
              <a:defRPr sz="2400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>
              <a:defRPr>
                <a:effectLst/>
              </a:defRPr>
            </a:pPr>
            <a:r>
              <a:t>帖前 5:16-18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993761" y="623880"/>
            <a:ext cx="11652278" cy="238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</a:t>
            </a:r>
            <a:r>
              <a:rPr dirty="0" err="1"/>
              <a:t>凡事不可結黨，不可貪圖虛浮的榮耀；只要存心謙卑，各人看別人比自己強</a:t>
            </a:r>
            <a:r>
              <a:rPr dirty="0"/>
              <a:t>。”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腓立比書</a:t>
            </a:r>
            <a:r>
              <a:rPr dirty="0"/>
              <a:t> 2:3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1127580" y="4278145"/>
            <a:ext cx="11384641" cy="3909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</a:t>
            </a:r>
            <a:r>
              <a:rPr dirty="0" err="1"/>
              <a:t>他本有神的形像</a:t>
            </a:r>
            <a:r>
              <a:rPr dirty="0"/>
              <a:t>， </a:t>
            </a:r>
            <a:r>
              <a:rPr dirty="0" err="1"/>
              <a:t>不以自己與神同等為強奪的</a:t>
            </a:r>
            <a:r>
              <a:rPr dirty="0"/>
              <a:t>； </a:t>
            </a:r>
            <a:r>
              <a:rPr dirty="0" err="1"/>
              <a:t>反倒虛己</a:t>
            </a:r>
            <a:r>
              <a:rPr dirty="0"/>
              <a:t>， </a:t>
            </a:r>
            <a:r>
              <a:rPr dirty="0" err="1"/>
              <a:t>取了奴僕的形像</a:t>
            </a:r>
            <a:r>
              <a:rPr dirty="0"/>
              <a:t>， </a:t>
            </a:r>
            <a:r>
              <a:rPr dirty="0" err="1"/>
              <a:t>成為人的樣式</a:t>
            </a:r>
            <a:r>
              <a:rPr dirty="0"/>
              <a:t>； </a:t>
            </a:r>
            <a:r>
              <a:rPr dirty="0" err="1"/>
              <a:t>既有人的樣子，就自己卑微</a:t>
            </a:r>
            <a:r>
              <a:rPr dirty="0"/>
              <a:t>， </a:t>
            </a:r>
            <a:r>
              <a:rPr dirty="0" err="1"/>
              <a:t>存心順服，以至於死</a:t>
            </a:r>
            <a:r>
              <a:rPr dirty="0"/>
              <a:t>， </a:t>
            </a:r>
            <a:r>
              <a:rPr dirty="0" err="1"/>
              <a:t>且死在十字架上</a:t>
            </a:r>
            <a:r>
              <a:rPr dirty="0"/>
              <a:t>。”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腓立比書</a:t>
            </a:r>
            <a:r>
              <a:rPr dirty="0"/>
              <a:t> 2:6-8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021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7633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 txBox="1"/>
          <p:nvPr/>
        </p:nvSpPr>
        <p:spPr>
          <a:xfrm>
            <a:off x="603097" y="6004864"/>
            <a:ext cx="11798301" cy="3027072"/>
          </a:xfrm>
          <a:prstGeom prst="rect">
            <a:avLst/>
          </a:prstGeom>
          <a:blipFill>
            <a:blip r:embed="rId3"/>
          </a:blip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'</a:t>
            </a:r>
            <a:r>
              <a:rPr dirty="0" err="1"/>
              <a:t>若不是耶和華建造房屋</a:t>
            </a:r>
            <a:r>
              <a:rPr dirty="0"/>
              <a:t>， </a:t>
            </a:r>
            <a:r>
              <a:rPr dirty="0" err="1"/>
              <a:t>建造的人就枉然勞力</a:t>
            </a:r>
            <a:r>
              <a:rPr dirty="0"/>
              <a:t>； </a:t>
            </a:r>
            <a:r>
              <a:rPr dirty="0" err="1"/>
              <a:t>若不是耶和華看守城池</a:t>
            </a:r>
            <a:r>
              <a:rPr dirty="0"/>
              <a:t>， </a:t>
            </a:r>
            <a:r>
              <a:rPr dirty="0" err="1"/>
              <a:t>看守的人就枉然警醒</a:t>
            </a:r>
            <a:r>
              <a:rPr dirty="0"/>
              <a:t>。 '</a:t>
            </a:r>
          </a:p>
          <a:p>
            <a:pPr algn="l"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algn="l"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詩篇</a:t>
            </a:r>
            <a:r>
              <a:rPr dirty="0"/>
              <a:t> 127:1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十週年合照Final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33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 txBox="1"/>
          <p:nvPr/>
        </p:nvSpPr>
        <p:spPr>
          <a:xfrm>
            <a:off x="1022350" y="8121649"/>
            <a:ext cx="10960100" cy="10287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要常常喜樂，不住地禱告，凡事謝恩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800100" y="317500"/>
            <a:ext cx="7797800" cy="1866900"/>
          </a:xfrm>
          <a:prstGeom prst="rect">
            <a:avLst/>
          </a:prstGeom>
        </p:spPr>
        <p:txBody>
          <a:bodyPr/>
          <a:lstStyle>
            <a:lvl1pPr defTabSz="403097">
              <a:defRPr sz="5520" b="1" spc="5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帖撒羅尼迦前書</a:t>
            </a:r>
            <a:r>
              <a:rPr dirty="0"/>
              <a:t> 5:16-22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806297" y="2543568"/>
            <a:ext cx="12116106" cy="4666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'</a:t>
            </a:r>
            <a:r>
              <a:rPr dirty="0" err="1"/>
              <a:t>要常常喜樂</a:t>
            </a:r>
            <a:r>
              <a:rPr dirty="0"/>
              <a:t>， </a:t>
            </a:r>
            <a:r>
              <a:rPr dirty="0" err="1"/>
              <a:t>不住地禱告</a:t>
            </a:r>
            <a:r>
              <a:rPr dirty="0"/>
              <a:t>， </a:t>
            </a:r>
            <a:r>
              <a:rPr dirty="0" err="1"/>
              <a:t>凡事謝恩；因為這是上帝在基督耶穌裏向你們所定的旨意</a:t>
            </a:r>
            <a:r>
              <a:rPr dirty="0"/>
              <a:t>。 </a:t>
            </a:r>
            <a:r>
              <a:rPr dirty="0" err="1"/>
              <a:t>不要消滅</a:t>
            </a:r>
            <a:r>
              <a:rPr dirty="0"/>
              <a:t> </a:t>
            </a:r>
            <a:r>
              <a:rPr dirty="0" err="1"/>
              <a:t>聖</a:t>
            </a:r>
            <a:r>
              <a:rPr dirty="0"/>
              <a:t> </a:t>
            </a:r>
            <a:r>
              <a:rPr dirty="0" err="1"/>
              <a:t>靈</a:t>
            </a:r>
            <a:r>
              <a:rPr dirty="0"/>
              <a:t> </a:t>
            </a:r>
            <a:r>
              <a:rPr dirty="0" err="1"/>
              <a:t>的感動</a:t>
            </a:r>
            <a:r>
              <a:rPr dirty="0"/>
              <a:t> ； </a:t>
            </a:r>
            <a:r>
              <a:rPr dirty="0" err="1"/>
              <a:t>不要藐視先知的講論</a:t>
            </a:r>
            <a:r>
              <a:rPr dirty="0"/>
              <a:t>。 </a:t>
            </a:r>
            <a:r>
              <a:rPr dirty="0" err="1"/>
              <a:t>但要凡事察驗；善美的要持守</a:t>
            </a:r>
            <a:r>
              <a:rPr dirty="0"/>
              <a:t>， </a:t>
            </a:r>
            <a:r>
              <a:rPr dirty="0" err="1"/>
              <a:t>各樣的惡事要禁戒不做</a:t>
            </a:r>
            <a:r>
              <a:rPr dirty="0"/>
              <a:t>。 '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3595651" y="7189313"/>
            <a:ext cx="6210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天時、地利、人和</a:t>
            </a:r>
            <a:endParaRPr dirty="0"/>
          </a:p>
        </p:txBody>
      </p:sp>
      <p:sp>
        <p:nvSpPr>
          <p:cNvPr id="126" name="Shape 126"/>
          <p:cNvSpPr txBox="1"/>
          <p:nvPr/>
        </p:nvSpPr>
        <p:spPr>
          <a:xfrm>
            <a:off x="722114" y="399911"/>
            <a:ext cx="11957374" cy="238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'</a:t>
            </a:r>
            <a:r>
              <a:rPr dirty="0" err="1"/>
              <a:t>如</a:t>
            </a:r>
            <a:r>
              <a:rPr dirty="0"/>
              <a:t> </a:t>
            </a:r>
            <a:r>
              <a:rPr dirty="0" err="1"/>
              <a:t>經上</a:t>
            </a:r>
            <a:r>
              <a:rPr dirty="0"/>
              <a:t> </a:t>
            </a:r>
            <a:r>
              <a:rPr dirty="0" err="1"/>
              <a:t>所記</a:t>
            </a:r>
            <a:r>
              <a:rPr dirty="0"/>
              <a:t>： </a:t>
            </a:r>
            <a:r>
              <a:rPr dirty="0" err="1"/>
              <a:t>上帝為愛他的人所預備的</a:t>
            </a:r>
            <a:r>
              <a:rPr dirty="0"/>
              <a:t> </a:t>
            </a:r>
            <a:r>
              <a:rPr dirty="0" err="1"/>
              <a:t>是眼睛未曾看見</a:t>
            </a:r>
            <a:r>
              <a:rPr dirty="0"/>
              <a:t>， </a:t>
            </a:r>
            <a:r>
              <a:rPr dirty="0" err="1"/>
              <a:t>耳朵未曾聽見</a:t>
            </a:r>
            <a:r>
              <a:rPr dirty="0"/>
              <a:t>， </a:t>
            </a:r>
            <a:r>
              <a:rPr dirty="0" err="1"/>
              <a:t>人心也未曾想到的</a:t>
            </a:r>
            <a:r>
              <a:rPr dirty="0"/>
              <a:t>。 '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哥林多前書</a:t>
            </a:r>
            <a:r>
              <a:rPr dirty="0"/>
              <a:t> 2:9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758543" y="3794610"/>
            <a:ext cx="12435643" cy="238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'</a:t>
            </a:r>
            <a:r>
              <a:rPr dirty="0" err="1"/>
              <a:t>我從起初指明末後的事</a:t>
            </a:r>
            <a:r>
              <a:rPr dirty="0"/>
              <a:t>， </a:t>
            </a:r>
            <a:r>
              <a:rPr dirty="0" err="1"/>
              <a:t>從古時言明未成的事</a:t>
            </a:r>
            <a:r>
              <a:rPr dirty="0"/>
              <a:t>， </a:t>
            </a:r>
            <a:r>
              <a:rPr dirty="0" err="1"/>
              <a:t>說：我的籌算必立定</a:t>
            </a:r>
            <a:r>
              <a:rPr dirty="0"/>
              <a:t>； </a:t>
            </a:r>
            <a:r>
              <a:rPr dirty="0" err="1"/>
              <a:t>凡我所喜悅的，我必成就</a:t>
            </a:r>
            <a:r>
              <a:rPr dirty="0"/>
              <a:t>。 '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以賽亞書</a:t>
            </a:r>
            <a:r>
              <a:rPr dirty="0"/>
              <a:t> 46:10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3" animBg="1" advAuto="0"/>
      <p:bldP spid="126" grpId="1" animBg="1" advAuto="0"/>
      <p:bldP spid="12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857249" y="7543508"/>
            <a:ext cx="1192530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4200" b="1">
                <a:solidFill>
                  <a:srgbClr val="9374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凡等候耶和華，心裡尋求祂的，耶和華必施恩給他</a:t>
            </a:r>
            <a:r>
              <a:rPr dirty="0"/>
              <a:t>。（耶利米哀歌3：25）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762000" y="4702577"/>
            <a:ext cx="10985500" cy="238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600"/>
              </a:spcBef>
              <a:defRPr sz="4200" b="1">
                <a:solidFill>
                  <a:srgbClr val="9374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'1凡事都有定期， </a:t>
            </a:r>
            <a:r>
              <a:rPr dirty="0" err="1"/>
              <a:t>天下萬務都有定時</a:t>
            </a:r>
            <a:r>
              <a:rPr dirty="0"/>
              <a:t>。</a:t>
            </a:r>
          </a:p>
          <a:p>
            <a:pPr algn="l">
              <a:defRPr sz="4200" b="1">
                <a:solidFill>
                  <a:srgbClr val="9374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3拆毀有時，建造有時； </a:t>
            </a:r>
          </a:p>
          <a:p>
            <a:pPr algn="l">
              <a:defRPr sz="4200" b="1">
                <a:solidFill>
                  <a:srgbClr val="9374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（</a:t>
            </a:r>
            <a:r>
              <a:rPr dirty="0" err="1"/>
              <a:t>傳道書</a:t>
            </a:r>
            <a:r>
              <a:rPr dirty="0"/>
              <a:t> 3:1,3）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5835650" y="312748"/>
            <a:ext cx="6946900" cy="4389829"/>
            <a:chOff x="0" y="0"/>
            <a:chExt cx="6946900" cy="4389827"/>
          </a:xfrm>
        </p:grpSpPr>
        <p:pic>
          <p:nvPicPr>
            <p:cNvPr id="132" name="imag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0" y="88900"/>
              <a:ext cx="6692900" cy="4059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Picture 13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946900" cy="4389828"/>
            </a:xfrm>
            <a:prstGeom prst="rect">
              <a:avLst/>
            </a:prstGeom>
            <a:effectLst/>
          </p:spPr>
        </p:pic>
      </p:grpSp>
      <p:sp>
        <p:nvSpPr>
          <p:cNvPr id="134" name="Shape 134"/>
          <p:cNvSpPr txBox="1"/>
          <p:nvPr/>
        </p:nvSpPr>
        <p:spPr>
          <a:xfrm>
            <a:off x="707973" y="781305"/>
            <a:ext cx="512767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6000" b="1" dirty="0">
                <a:sym typeface="Helvetica Neue"/>
              </a:rPr>
              <a:t>I.</a:t>
            </a:r>
            <a:r>
              <a:rPr lang="zh-TW" altLang="en-US" sz="6000" b="1" dirty="0">
                <a:sym typeface="Helvetica Neue"/>
              </a:rPr>
              <a:t>神預訂的時間</a:t>
            </a:r>
            <a:r>
              <a:rPr lang="en-US" sz="6000" b="1" dirty="0">
                <a:sym typeface="Helvetica Neue"/>
              </a:rPr>
              <a:t> </a:t>
            </a:r>
            <a:r>
              <a:rPr dirty="0"/>
              <a:t>（</a:t>
            </a:r>
            <a:r>
              <a:rPr dirty="0" err="1"/>
              <a:t>天時</a:t>
            </a:r>
            <a:r>
              <a:rPr dirty="0"/>
              <a:t>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2" animBg="1" advAuto="0"/>
      <p:bldP spid="13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D1566-EC6D-7043-9734-13DE4E7527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4"/>
            <a:ext cx="13004800" cy="9743451"/>
          </a:xfrm>
          <a:prstGeom prst="rect">
            <a:avLst/>
          </a:prstGeom>
        </p:spPr>
      </p:pic>
      <p:graphicFrame>
        <p:nvGraphicFramePr>
          <p:cNvPr id="136" name="Chart 136"/>
          <p:cNvGraphicFramePr/>
          <p:nvPr/>
        </p:nvGraphicFramePr>
        <p:xfrm>
          <a:off x="203185" y="7598409"/>
          <a:ext cx="10845815" cy="181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7" name="Shape 137"/>
          <p:cNvSpPr/>
          <p:nvPr/>
        </p:nvSpPr>
        <p:spPr>
          <a:xfrm>
            <a:off x="1090215" y="1536700"/>
            <a:ext cx="17799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61" y="0"/>
                </a:moveTo>
                <a:cubicBezTo>
                  <a:pt x="3833" y="0"/>
                  <a:pt x="3569" y="446"/>
                  <a:pt x="3569" y="1000"/>
                </a:cubicBezTo>
                <a:lnTo>
                  <a:pt x="3569" y="9474"/>
                </a:lnTo>
                <a:lnTo>
                  <a:pt x="0" y="12483"/>
                </a:lnTo>
                <a:lnTo>
                  <a:pt x="3569" y="15501"/>
                </a:lnTo>
                <a:lnTo>
                  <a:pt x="3569" y="20600"/>
                </a:lnTo>
                <a:cubicBezTo>
                  <a:pt x="3569" y="21154"/>
                  <a:pt x="3833" y="21600"/>
                  <a:pt x="4161" y="21600"/>
                </a:cubicBezTo>
                <a:lnTo>
                  <a:pt x="21008" y="21600"/>
                </a:lnTo>
                <a:cubicBezTo>
                  <a:pt x="21336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36" y="0"/>
                  <a:pt x="21008" y="0"/>
                </a:cubicBezTo>
                <a:lnTo>
                  <a:pt x="4161" y="0"/>
                </a:lnTo>
                <a:close/>
              </a:path>
            </a:pathLst>
          </a:cu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1971</a:t>
            </a:r>
          </a:p>
        </p:txBody>
      </p:sp>
      <p:sp>
        <p:nvSpPr>
          <p:cNvPr id="138" name="Shape 138"/>
          <p:cNvSpPr/>
          <p:nvPr/>
        </p:nvSpPr>
        <p:spPr>
          <a:xfrm>
            <a:off x="3668315" y="1536700"/>
            <a:ext cx="19577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3" y="0"/>
                </a:moveTo>
                <a:cubicBezTo>
                  <a:pt x="3485" y="0"/>
                  <a:pt x="3245" y="446"/>
                  <a:pt x="3245" y="1000"/>
                </a:cubicBezTo>
                <a:lnTo>
                  <a:pt x="3245" y="9474"/>
                </a:lnTo>
                <a:lnTo>
                  <a:pt x="0" y="12483"/>
                </a:lnTo>
                <a:lnTo>
                  <a:pt x="3245" y="15501"/>
                </a:lnTo>
                <a:lnTo>
                  <a:pt x="3245" y="20600"/>
                </a:lnTo>
                <a:cubicBezTo>
                  <a:pt x="3245" y="21154"/>
                  <a:pt x="3485" y="21600"/>
                  <a:pt x="3783" y="21600"/>
                </a:cubicBezTo>
                <a:lnTo>
                  <a:pt x="21061" y="21600"/>
                </a:lnTo>
                <a:cubicBezTo>
                  <a:pt x="21360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60" y="0"/>
                  <a:pt x="21061" y="0"/>
                </a:cubicBezTo>
                <a:lnTo>
                  <a:pt x="3783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CCIC-MT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1982</a:t>
            </a:r>
          </a:p>
        </p:txBody>
      </p:sp>
      <p:sp>
        <p:nvSpPr>
          <p:cNvPr id="139" name="Shape 139"/>
          <p:cNvSpPr/>
          <p:nvPr/>
        </p:nvSpPr>
        <p:spPr>
          <a:xfrm>
            <a:off x="4646215" y="2882900"/>
            <a:ext cx="19577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3" y="0"/>
                </a:moveTo>
                <a:cubicBezTo>
                  <a:pt x="3485" y="0"/>
                  <a:pt x="3245" y="446"/>
                  <a:pt x="3245" y="1000"/>
                </a:cubicBezTo>
                <a:lnTo>
                  <a:pt x="3245" y="9474"/>
                </a:lnTo>
                <a:lnTo>
                  <a:pt x="0" y="12483"/>
                </a:lnTo>
                <a:lnTo>
                  <a:pt x="3245" y="15501"/>
                </a:lnTo>
                <a:lnTo>
                  <a:pt x="3245" y="20600"/>
                </a:lnTo>
                <a:cubicBezTo>
                  <a:pt x="3245" y="21154"/>
                  <a:pt x="3485" y="21600"/>
                  <a:pt x="3783" y="21600"/>
                </a:cubicBezTo>
                <a:lnTo>
                  <a:pt x="21061" y="21600"/>
                </a:lnTo>
                <a:cubicBezTo>
                  <a:pt x="21360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60" y="0"/>
                  <a:pt x="21061" y="0"/>
                </a:cubicBezTo>
                <a:lnTo>
                  <a:pt x="3783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CCIC-NV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1987</a:t>
            </a:r>
          </a:p>
        </p:txBody>
      </p:sp>
      <p:sp>
        <p:nvSpPr>
          <p:cNvPr id="140" name="Shape 140"/>
          <p:cNvSpPr/>
          <p:nvPr/>
        </p:nvSpPr>
        <p:spPr>
          <a:xfrm>
            <a:off x="5624115" y="4229100"/>
            <a:ext cx="19577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3" y="0"/>
                </a:moveTo>
                <a:cubicBezTo>
                  <a:pt x="3485" y="0"/>
                  <a:pt x="3245" y="446"/>
                  <a:pt x="3245" y="1000"/>
                </a:cubicBezTo>
                <a:lnTo>
                  <a:pt x="3245" y="9474"/>
                </a:lnTo>
                <a:lnTo>
                  <a:pt x="0" y="12483"/>
                </a:lnTo>
                <a:lnTo>
                  <a:pt x="3245" y="15501"/>
                </a:lnTo>
                <a:lnTo>
                  <a:pt x="3245" y="20600"/>
                </a:lnTo>
                <a:cubicBezTo>
                  <a:pt x="3245" y="21154"/>
                  <a:pt x="3485" y="21600"/>
                  <a:pt x="3783" y="21600"/>
                </a:cubicBezTo>
                <a:lnTo>
                  <a:pt x="21061" y="21600"/>
                </a:lnTo>
                <a:cubicBezTo>
                  <a:pt x="21360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60" y="0"/>
                  <a:pt x="21061" y="0"/>
                </a:cubicBezTo>
                <a:lnTo>
                  <a:pt x="3783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CCIC-SV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1992</a:t>
            </a:r>
          </a:p>
        </p:txBody>
      </p:sp>
      <p:sp>
        <p:nvSpPr>
          <p:cNvPr id="141" name="Shape 141"/>
          <p:cNvSpPr/>
          <p:nvPr/>
        </p:nvSpPr>
        <p:spPr>
          <a:xfrm>
            <a:off x="8138715" y="5600700"/>
            <a:ext cx="21355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68" y="0"/>
                </a:moveTo>
                <a:cubicBezTo>
                  <a:pt x="3194" y="0"/>
                  <a:pt x="2974" y="446"/>
                  <a:pt x="2974" y="1000"/>
                </a:cubicBezTo>
                <a:lnTo>
                  <a:pt x="2974" y="9474"/>
                </a:lnTo>
                <a:lnTo>
                  <a:pt x="0" y="12483"/>
                </a:lnTo>
                <a:lnTo>
                  <a:pt x="2974" y="15501"/>
                </a:lnTo>
                <a:lnTo>
                  <a:pt x="2974" y="20600"/>
                </a:lnTo>
                <a:cubicBezTo>
                  <a:pt x="2974" y="21154"/>
                  <a:pt x="3194" y="21600"/>
                  <a:pt x="3468" y="21600"/>
                </a:cubicBezTo>
                <a:lnTo>
                  <a:pt x="21106" y="21600"/>
                </a:lnTo>
                <a:cubicBezTo>
                  <a:pt x="21380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80" y="0"/>
                  <a:pt x="21106" y="0"/>
                </a:cubicBezTo>
                <a:lnTo>
                  <a:pt x="3468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CCIC-CUP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2004</a:t>
            </a:r>
          </a:p>
        </p:txBody>
      </p:sp>
      <p:sp>
        <p:nvSpPr>
          <p:cNvPr id="142" name="Shape 142"/>
          <p:cNvSpPr/>
          <p:nvPr/>
        </p:nvSpPr>
        <p:spPr>
          <a:xfrm>
            <a:off x="6661191" y="3399672"/>
            <a:ext cx="2349501" cy="1"/>
          </a:xfrm>
          <a:prstGeom prst="line">
            <a:avLst/>
          </a:prstGeom>
          <a:ln w="25400">
            <a:solidFill>
              <a:schemeClr val="accent2">
                <a:satOff val="-3676"/>
                <a:lumOff val="-12171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9067800" y="2882900"/>
            <a:ext cx="2301979" cy="1054100"/>
          </a:xfrm>
          <a:prstGeom prst="roundRect">
            <a:avLst>
              <a:gd name="adj" fmla="val 18072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CCIC-TV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2009</a:t>
            </a:r>
          </a:p>
        </p:txBody>
      </p:sp>
      <p:sp>
        <p:nvSpPr>
          <p:cNvPr id="144" name="Shape 144"/>
          <p:cNvSpPr/>
          <p:nvPr/>
        </p:nvSpPr>
        <p:spPr>
          <a:xfrm>
            <a:off x="10831115" y="7442200"/>
            <a:ext cx="2135585" cy="105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68" y="0"/>
                </a:moveTo>
                <a:cubicBezTo>
                  <a:pt x="3194" y="0"/>
                  <a:pt x="2974" y="446"/>
                  <a:pt x="2974" y="1000"/>
                </a:cubicBezTo>
                <a:lnTo>
                  <a:pt x="2974" y="9474"/>
                </a:lnTo>
                <a:lnTo>
                  <a:pt x="0" y="12483"/>
                </a:lnTo>
                <a:lnTo>
                  <a:pt x="2974" y="15501"/>
                </a:lnTo>
                <a:lnTo>
                  <a:pt x="2974" y="20600"/>
                </a:lnTo>
                <a:cubicBezTo>
                  <a:pt x="2974" y="21154"/>
                  <a:pt x="3194" y="21600"/>
                  <a:pt x="3468" y="21600"/>
                </a:cubicBezTo>
                <a:lnTo>
                  <a:pt x="21106" y="21600"/>
                </a:lnTo>
                <a:cubicBezTo>
                  <a:pt x="21380" y="21600"/>
                  <a:pt x="21600" y="21154"/>
                  <a:pt x="21600" y="20600"/>
                </a:cubicBezTo>
                <a:lnTo>
                  <a:pt x="21600" y="1000"/>
                </a:lnTo>
                <a:cubicBezTo>
                  <a:pt x="21600" y="446"/>
                  <a:pt x="21380" y="0"/>
                  <a:pt x="21106" y="0"/>
                </a:cubicBezTo>
                <a:lnTo>
                  <a:pt x="3468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CCIC-CV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2019</a:t>
            </a:r>
          </a:p>
        </p:txBody>
      </p:sp>
      <p:sp>
        <p:nvSpPr>
          <p:cNvPr id="145" name="Shape 145"/>
          <p:cNvSpPr/>
          <p:nvPr/>
        </p:nvSpPr>
        <p:spPr>
          <a:xfrm>
            <a:off x="10274162" y="6192180"/>
            <a:ext cx="647975" cy="1"/>
          </a:xfrm>
          <a:prstGeom prst="line">
            <a:avLst/>
          </a:prstGeom>
          <a:ln w="25400">
            <a:solidFill>
              <a:schemeClr val="accent2">
                <a:satOff val="-3676"/>
                <a:lumOff val="-12171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0922000" y="5600700"/>
            <a:ext cx="1765300" cy="1447800"/>
          </a:xfrm>
          <a:prstGeom prst="roundRect">
            <a:avLst>
              <a:gd name="adj" fmla="val 13158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CCIC-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Sunnyvale</a:t>
            </a:r>
          </a:p>
          <a:p>
            <a:pPr>
              <a:defRPr sz="2600"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2018</a:t>
            </a:r>
          </a:p>
        </p:txBody>
      </p:sp>
      <p:sp>
        <p:nvSpPr>
          <p:cNvPr id="147" name="Shape 147"/>
          <p:cNvSpPr/>
          <p:nvPr/>
        </p:nvSpPr>
        <p:spPr>
          <a:xfrm>
            <a:off x="6032500" y="0"/>
            <a:ext cx="1905000" cy="1905001"/>
          </a:xfrm>
          <a:prstGeom prst="ellipse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38100">
            <a:solidFill>
              <a:srgbClr val="FF2712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經濟衰退</a:t>
            </a:r>
          </a:p>
          <a:p>
            <a:pPr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2000</a:t>
            </a:r>
          </a:p>
        </p:txBody>
      </p:sp>
      <p:sp>
        <p:nvSpPr>
          <p:cNvPr id="148" name="Shape 148"/>
          <p:cNvSpPr/>
          <p:nvPr/>
        </p:nvSpPr>
        <p:spPr>
          <a:xfrm>
            <a:off x="8255000" y="0"/>
            <a:ext cx="1905000" cy="1905000"/>
          </a:xfrm>
          <a:prstGeom prst="ellipse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38100">
            <a:solidFill>
              <a:srgbClr val="FF2712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經濟衰退</a:t>
            </a:r>
          </a:p>
          <a:p>
            <a:pPr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2008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964207" y="423976"/>
            <a:ext cx="11277601" cy="3279548"/>
          </a:xfrm>
          <a:prstGeom prst="rect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4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上帝造萬物，各按其時成為美好，又將永生</a:t>
            </a:r>
            <a:r>
              <a:rPr dirty="0"/>
              <a:t> </a:t>
            </a:r>
            <a:r>
              <a:rPr dirty="0" err="1"/>
              <a:t>安置在世人心裏。然而上帝從始至終的作為，人不能參透</a:t>
            </a:r>
            <a:r>
              <a:rPr dirty="0"/>
              <a:t>。</a:t>
            </a:r>
          </a:p>
          <a:p>
            <a:pPr algn="l">
              <a:defRPr sz="44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（</a:t>
            </a:r>
            <a:r>
              <a:rPr dirty="0" err="1"/>
              <a:t>傳道書</a:t>
            </a:r>
            <a:r>
              <a:rPr dirty="0"/>
              <a:t> 3:11） 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132848" y="4241800"/>
            <a:ext cx="10940320" cy="4697476"/>
          </a:xfrm>
          <a:prstGeom prst="rect">
            <a:avLst/>
          </a:prstGeom>
          <a:solidFill>
            <a:schemeClr val="accent4">
              <a:lumOff val="-9884"/>
            </a:schemeClr>
          </a:solidFill>
          <a:ln w="25400">
            <a:solidFill>
              <a:srgbClr val="000000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祂做事</a:t>
            </a:r>
            <a:r>
              <a:rPr dirty="0"/>
              <a:t> </a:t>
            </a:r>
            <a:r>
              <a:rPr dirty="0" err="1"/>
              <a:t>有定時</a:t>
            </a:r>
            <a:r>
              <a:rPr dirty="0"/>
              <a:t> </a:t>
            </a:r>
            <a:r>
              <a:rPr dirty="0" err="1"/>
              <a:t>按祂時候能成就美好事</a:t>
            </a:r>
            <a:endParaRPr dirty="0"/>
          </a:p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主</a:t>
            </a:r>
            <a:r>
              <a:rPr dirty="0"/>
              <a:t> </a:t>
            </a:r>
            <a:r>
              <a:rPr dirty="0" err="1"/>
              <a:t>求你每日指示</a:t>
            </a:r>
            <a:r>
              <a:rPr dirty="0"/>
              <a:t> </a:t>
            </a:r>
            <a:r>
              <a:rPr dirty="0" err="1"/>
              <a:t>教我明白你心思</a:t>
            </a:r>
            <a:endParaRPr dirty="0"/>
          </a:p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我願遵行你旨意</a:t>
            </a:r>
            <a:r>
              <a:rPr dirty="0"/>
              <a:t> </a:t>
            </a:r>
            <a:r>
              <a:rPr dirty="0" err="1"/>
              <a:t>等候你</a:t>
            </a:r>
            <a:endParaRPr dirty="0"/>
          </a:p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你做事</a:t>
            </a:r>
            <a:r>
              <a:rPr dirty="0"/>
              <a:t> </a:t>
            </a:r>
            <a:r>
              <a:rPr dirty="0" err="1"/>
              <a:t>有定時</a:t>
            </a:r>
            <a:r>
              <a:rPr dirty="0"/>
              <a:t> </a:t>
            </a:r>
            <a:r>
              <a:rPr dirty="0" err="1"/>
              <a:t>按你時候能成就美好事</a:t>
            </a:r>
            <a:endParaRPr dirty="0"/>
          </a:p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主</a:t>
            </a:r>
            <a:r>
              <a:rPr dirty="0"/>
              <a:t> </a:t>
            </a:r>
            <a:r>
              <a:rPr dirty="0" err="1"/>
              <a:t>我獻身心給你</a:t>
            </a:r>
            <a:r>
              <a:rPr dirty="0"/>
              <a:t> </a:t>
            </a:r>
            <a:r>
              <a:rPr dirty="0" err="1"/>
              <a:t>我口稱頌讚美你</a:t>
            </a:r>
            <a:endParaRPr dirty="0"/>
          </a:p>
          <a:p>
            <a:pPr>
              <a:defRPr sz="4200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我願令你心滿意</a:t>
            </a:r>
            <a:r>
              <a:rPr dirty="0"/>
              <a:t> </a:t>
            </a:r>
            <a:r>
              <a:rPr dirty="0" err="1"/>
              <a:t>等候你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  <p:bldP spid="139" grpId="2" animBg="1" advAuto="0"/>
      <p:bldP spid="140" grpId="3" animBg="1" advAuto="0"/>
      <p:bldP spid="141" grpId="4" animBg="1" advAuto="0"/>
      <p:bldP spid="142" grpId="5" animBg="1" advAuto="0"/>
      <p:bldP spid="143" grpId="6" animBg="1" advAuto="0"/>
      <p:bldP spid="144" grpId="9" animBg="1" advAuto="0"/>
      <p:bldP spid="145" grpId="7" animBg="1" advAuto="0"/>
      <p:bldP spid="146" grpId="8" animBg="1" advAuto="0"/>
      <p:bldP spid="147" grpId="10" animBg="1" advAuto="0"/>
      <p:bldP spid="148" grpId="11" animBg="1" advAuto="0"/>
      <p:bldP spid="149" grpId="12" animBg="1" advAuto="0"/>
      <p:bldP spid="150" grpId="1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584420" y="749300"/>
            <a:ext cx="5387692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6000" b="1" dirty="0">
                <a:sym typeface="Helvetica Neue"/>
              </a:rPr>
              <a:t>II</a:t>
            </a:r>
            <a:r>
              <a:rPr lang="zh-TW" altLang="en-US" sz="6000" b="1" dirty="0">
                <a:sym typeface="Helvetica Neue"/>
              </a:rPr>
              <a:t>神指定的疆界</a:t>
            </a:r>
            <a:r>
              <a:rPr lang="en-US" sz="6000" b="1" dirty="0">
                <a:sym typeface="Helvetica Neue"/>
              </a:rPr>
              <a:t> </a:t>
            </a:r>
          </a:p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（</a:t>
            </a:r>
            <a:r>
              <a:rPr dirty="0" err="1"/>
              <a:t>地利</a:t>
            </a:r>
            <a:r>
              <a:rPr dirty="0"/>
              <a:t>）</a:t>
            </a:r>
          </a:p>
        </p:txBody>
      </p:sp>
      <p:pic>
        <p:nvPicPr>
          <p:cNvPr id="15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32" y="375011"/>
            <a:ext cx="7124701" cy="900357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 txBox="1"/>
          <p:nvPr/>
        </p:nvSpPr>
        <p:spPr>
          <a:xfrm>
            <a:off x="7145761" y="3219450"/>
            <a:ext cx="3289301" cy="7239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CCIC Fremont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8966200" y="387350"/>
            <a:ext cx="3568700" cy="7239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CCIC Tri Valley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8966200" y="387350"/>
            <a:ext cx="3568700" cy="723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DEF"/>
                </a:solidFill>
                <a:effectLst>
                  <a:outerShdw blurRad="25400" dist="12700" dir="162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CCIC Tri Valley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2" animBg="1" advAuto="0"/>
      <p:bldP spid="154" grpId="3" animBg="1" advAuto="0"/>
      <p:bldP spid="156" grpId="1" animBg="1" advAuto="0"/>
      <p:bldP spid="156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721694" y="919114"/>
            <a:ext cx="12011916" cy="314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</a:t>
            </a:r>
            <a:r>
              <a:rPr dirty="0" err="1"/>
              <a:t>他從一本</a:t>
            </a:r>
            <a:r>
              <a:rPr dirty="0"/>
              <a:t> </a:t>
            </a:r>
            <a:r>
              <a:rPr dirty="0" err="1"/>
              <a:t>造出萬族的人，住在全地上，並且預先定準他們的年限和所住的疆界</a:t>
            </a:r>
            <a:r>
              <a:rPr dirty="0"/>
              <a:t>， </a:t>
            </a:r>
            <a:r>
              <a:rPr dirty="0" err="1"/>
              <a:t>要叫他們尋求神，或者可以揣摩而得，其實他離我們各人不遠</a:t>
            </a:r>
            <a:r>
              <a:rPr dirty="0"/>
              <a:t>；”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使徒行傳</a:t>
            </a:r>
            <a:r>
              <a:rPr dirty="0"/>
              <a:t> 17:26-27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775787" y="5105208"/>
            <a:ext cx="12210404" cy="314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</a:t>
            </a:r>
            <a:r>
              <a:rPr dirty="0" err="1"/>
              <a:t>耶和華說：我的意念非同你們的意念</a:t>
            </a:r>
            <a:r>
              <a:rPr dirty="0"/>
              <a:t>； </a:t>
            </a:r>
            <a:r>
              <a:rPr dirty="0" err="1"/>
              <a:t>我的道路非同你們的道路</a:t>
            </a:r>
            <a:r>
              <a:rPr dirty="0"/>
              <a:t>。 </a:t>
            </a:r>
            <a:r>
              <a:rPr dirty="0" err="1"/>
              <a:t>天怎樣高過地</a:t>
            </a:r>
            <a:r>
              <a:rPr dirty="0"/>
              <a:t>， </a:t>
            </a:r>
            <a:r>
              <a:rPr dirty="0" err="1"/>
              <a:t>照樣，我的道路高過你們的道路</a:t>
            </a:r>
            <a:r>
              <a:rPr dirty="0"/>
              <a:t>； </a:t>
            </a:r>
            <a:r>
              <a:rPr dirty="0" err="1"/>
              <a:t>我的意念高過你們的意念</a:t>
            </a:r>
            <a:r>
              <a:rPr dirty="0"/>
              <a:t>。”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以賽亞書</a:t>
            </a:r>
            <a:r>
              <a:rPr dirty="0"/>
              <a:t> 55:8-9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9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1081531" y="749300"/>
            <a:ext cx="3374137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神的疆界</a:t>
            </a:r>
          </a:p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（地利）</a:t>
            </a:r>
          </a:p>
        </p:txBody>
      </p:sp>
      <p:pic>
        <p:nvPicPr>
          <p:cNvPr id="162" name="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29" y="503957"/>
            <a:ext cx="11087101" cy="8932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ng"/>
          <p:cNvPicPr>
            <a:picLocks noChangeAspect="1"/>
          </p:cNvPicPr>
          <p:nvPr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300" y="6018048"/>
            <a:ext cx="283183" cy="45895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4" name="image.png"/>
          <p:cNvPicPr>
            <a:picLocks noChangeAspect="1"/>
          </p:cNvPicPr>
          <p:nvPr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100" y="7505700"/>
            <a:ext cx="283183" cy="45895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5" name="image.png"/>
          <p:cNvPicPr>
            <a:picLocks noChangeAspect="1"/>
          </p:cNvPicPr>
          <p:nvPr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00" y="2374900"/>
            <a:ext cx="283183" cy="45895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6" animBg="1" advAuto="0"/>
      <p:bldP spid="164" grpId="2" animBg="1" advAuto="0"/>
      <p:bldP spid="164" grpId="5" animBg="1" advAuto="0"/>
      <p:bldP spid="165" grpId="3" animBg="1" advAuto="0"/>
      <p:bldP spid="165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753520" y="491140"/>
            <a:ext cx="484587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/>
              <a:t>III </a:t>
            </a:r>
            <a:r>
              <a:rPr lang="zh-TW" altLang="en-US" dirty="0"/>
              <a:t>神揀選的人</a:t>
            </a:r>
            <a:endParaRPr lang="en-US" altLang="zh-TW" dirty="0"/>
          </a:p>
          <a:p>
            <a:r>
              <a:rPr lang="zh-TW" altLang="en-US" dirty="0"/>
              <a:t>（人和）</a:t>
            </a:r>
            <a:endParaRPr lang="en-US" dirty="0"/>
          </a:p>
        </p:txBody>
      </p:sp>
      <p:sp>
        <p:nvSpPr>
          <p:cNvPr id="168" name="Shape 168"/>
          <p:cNvSpPr txBox="1"/>
          <p:nvPr/>
        </p:nvSpPr>
        <p:spPr>
          <a:xfrm>
            <a:off x="1177340" y="2706345"/>
            <a:ext cx="10871201" cy="1615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“</a:t>
            </a:r>
            <a:r>
              <a:rPr dirty="0" err="1"/>
              <a:t>我尋得耶西的兒子大衛﹐他是</a:t>
            </a:r>
            <a:r>
              <a:rPr dirty="0" err="1">
                <a:solidFill>
                  <a:srgbClr val="FF2712"/>
                </a:solidFill>
              </a:rPr>
              <a:t>合我心意</a:t>
            </a:r>
            <a:r>
              <a:rPr dirty="0" err="1"/>
              <a:t>的人﹐凡事要遵行我的旨意</a:t>
            </a:r>
            <a:r>
              <a:rPr dirty="0"/>
              <a:t>。”(徒13﹕22 b)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1177340" y="4876800"/>
            <a:ext cx="1147108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TW" dirty="0"/>
              <a:t>'</a:t>
            </a:r>
            <a:r>
              <a:rPr lang="zh-TW" altLang="en-US" dirty="0"/>
              <a:t>看哪，弟兄</a:t>
            </a:r>
            <a:r>
              <a:rPr lang="zh-TW" altLang="en-US" dirty="0">
                <a:solidFill>
                  <a:srgbClr val="FF2712"/>
                </a:solidFill>
              </a:rPr>
              <a:t>和睦同居</a:t>
            </a:r>
            <a:r>
              <a:rPr lang="zh-TW" altLang="en-US" dirty="0"/>
              <a:t> 是何等地善，何等地美！ </a:t>
            </a:r>
            <a:r>
              <a:rPr lang="en-US" altLang="zh-TW" dirty="0"/>
              <a:t>'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TW" altLang="en-US" dirty="0"/>
              <a:t>詩篇 </a:t>
            </a:r>
            <a:r>
              <a:rPr lang="en-US" altLang="zh-TW" dirty="0"/>
              <a:t>133:1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177340" y="6882014"/>
            <a:ext cx="11366501" cy="238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'</a:t>
            </a:r>
            <a:r>
              <a:rPr dirty="0" err="1"/>
              <a:t>這些人同着幾個婦人和耶穌的母親</a:t>
            </a:r>
            <a:r>
              <a:rPr dirty="0"/>
              <a:t> </a:t>
            </a:r>
            <a:r>
              <a:rPr dirty="0" err="1"/>
              <a:t>馬利亞</a:t>
            </a:r>
            <a:r>
              <a:rPr dirty="0"/>
              <a:t> ，</a:t>
            </a:r>
            <a:r>
              <a:rPr dirty="0" err="1"/>
              <a:t>並耶穌的弟兄，都</a:t>
            </a:r>
            <a:r>
              <a:rPr dirty="0" err="1">
                <a:solidFill>
                  <a:srgbClr val="FF2712"/>
                </a:solidFill>
              </a:rPr>
              <a:t>同心合意</a:t>
            </a:r>
            <a:r>
              <a:rPr dirty="0" err="1"/>
              <a:t>地恆切禱告</a:t>
            </a:r>
            <a:r>
              <a:rPr dirty="0"/>
              <a:t>。 '</a:t>
            </a:r>
          </a:p>
          <a:p>
            <a:pPr algn="l">
              <a:defRPr sz="4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使徒行傳</a:t>
            </a:r>
            <a:r>
              <a:rPr dirty="0"/>
              <a:t> 1:14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2" animBg="1" advAuto="0"/>
      <p:bldP spid="170" grpId="3" animBg="1" advAuto="0"/>
    </p:bldLst>
  </p:timing>
</p:sld>
</file>

<file path=ppt/theme/theme1.xml><?xml version="1.0" encoding="utf-8"?>
<a:theme xmlns:a="http://schemas.openxmlformats.org/drawingml/2006/main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DEF"/>
            </a:solidFill>
            <a:effectLst>
              <a:outerShdw blurRad="25400" dist="12700" dir="16200000" rotWithShape="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DEF"/>
            </a:solidFill>
            <a:effectLst>
              <a:outerShdw blurRad="25400" dist="12700" dir="16200000" rotWithShape="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307</Words>
  <Application>Microsoft Macintosh PowerPoint</Application>
  <PresentationFormat>Custom</PresentationFormat>
  <Paragraphs>70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American Typewriter</vt:lpstr>
      <vt:lpstr>Helvetica Neue</vt:lpstr>
      <vt:lpstr>Helvetica Neue Bold Condensed</vt:lpstr>
      <vt:lpstr>Palatino</vt:lpstr>
      <vt:lpstr>HardCover</vt:lpstr>
      <vt:lpstr>數主恩典</vt:lpstr>
      <vt:lpstr>帖撒羅尼迦前書 5:16-22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數主恩典</dc:title>
  <cp:lastModifiedBy>Miles Wu</cp:lastModifiedBy>
  <cp:revision>4</cp:revision>
  <cp:lastPrinted>2019-09-29T05:14:23Z</cp:lastPrinted>
  <dcterms:modified xsi:type="dcterms:W3CDTF">2019-10-04T03:07:18Z</dcterms:modified>
</cp:coreProperties>
</file>