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92" r:id="rId2"/>
  </p:sldMasterIdLst>
  <p:notesMasterIdLst>
    <p:notesMasterId r:id="rId15"/>
  </p:notesMasterIdLst>
  <p:sldIdLst>
    <p:sldId id="682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</p:sldIdLst>
  <p:sldSz cx="9144000" cy="6858000" type="screen4x3"/>
  <p:notesSz cx="6858000" cy="9144000"/>
  <p:embeddedFontLst>
    <p:embeddedFont>
      <p:font typeface="標楷體" panose="02010601000101010101" pitchFamily="2" charset="-120"/>
      <p:regular r:id="rId16"/>
      <p:bold r:id="rId17"/>
      <p:italic r:id="rId18"/>
      <p:boldItalic r:id="rId19"/>
    </p:embeddedFont>
    <p:embeddedFont>
      <p:font typeface="標楷體" panose="02010601000101010101" pitchFamily="2" charset="-12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Wingdings 2" pitchFamily="2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1078" autoAdjust="0"/>
  </p:normalViewPr>
  <p:slideViewPr>
    <p:cSldViewPr snapToGrid="0">
      <p:cViewPr varScale="1">
        <p:scale>
          <a:sx n="114" d="100"/>
          <a:sy n="114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4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1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0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1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9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9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0C061-231C-4EDB-BCF1-BE02DF0FF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8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5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2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05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1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38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0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4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0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3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94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5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7AA22-D6EF-4C15-8272-7159476A03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29C79-F654-4241-A41C-5FA518CB1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4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alle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94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68A3886C-CC9E-4999-AC77-FD5269F7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41" y="5413957"/>
            <a:ext cx="2040198" cy="6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FF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altLang="zh-TW" sz="3600" dirty="0">
              <a:solidFill>
                <a:srgbClr val="FFF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68A3886C-CC9E-4999-AC77-FD5269F7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676" y="6009642"/>
            <a:ext cx="2790323" cy="6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rgbClr val="FF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10/20/2019</a:t>
            </a: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360" y="418197"/>
            <a:ext cx="5593278" cy="95002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9264" y="462323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『</a:t>
            </a:r>
            <a:r>
              <a:rPr lang="zh-TW" altLang="en-US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做基督徒的難題</a:t>
            </a:r>
            <a:r>
              <a:rPr lang="en-US" altLang="zh-TW" sz="5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5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8A3886C-CC9E-4999-AC77-FD5269F7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71" y="5966755"/>
            <a:ext cx="2735094" cy="6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FF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李強生 </a:t>
            </a:r>
            <a:r>
              <a:rPr lang="zh-TW" altLang="en-US" sz="3200" dirty="0">
                <a:solidFill>
                  <a:srgbClr val="FF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長老</a:t>
            </a:r>
            <a:endParaRPr lang="en-US" altLang="zh-TW" sz="32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rgbClr val="FFF3CC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2918" y="1368223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20:20-44)</a:t>
            </a:r>
          </a:p>
        </p:txBody>
      </p:sp>
    </p:spTree>
    <p:extLst>
      <p:ext uri="{BB962C8B-B14F-4D97-AF65-F5344CB8AC3E}">
        <p14:creationId xmlns:p14="http://schemas.microsoft.com/office/powerpoint/2010/main" val="13691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政治立場</a:t>
            </a:r>
            <a:r>
              <a:rPr lang="en-US" altLang="zh-CN" sz="2800" b="1" dirty="0">
                <a:solidFill>
                  <a:schemeClr val="tx2"/>
                </a:solidFill>
                <a:latin typeface="+mj-lt"/>
                <a:ea typeface="標楷體" pitchFamily="65" charset="-120"/>
              </a:rPr>
              <a:t>(20:20-26)</a:t>
            </a:r>
            <a:endParaRPr lang="en-US" sz="28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3914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納稅給該撒可以、不可以？</a:t>
            </a:r>
            <a:endParaRPr lang="en-US" altLang="zh-TW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是一個談造反的燙手洋山芋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歸屬的問題高過政治的問題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澈底的改變了革命的含意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a dena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905000"/>
            <a:ext cx="23189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理性認知</a:t>
            </a:r>
            <a:r>
              <a:rPr lang="en-US" altLang="zh-CN" sz="2800" b="1" dirty="0">
                <a:solidFill>
                  <a:schemeClr val="tx2"/>
                </a:solidFill>
                <a:latin typeface="+mj-lt"/>
                <a:ea typeface="標楷體" pitchFamily="65" charset="-120"/>
              </a:rPr>
              <a:t>(20:27-39)</a:t>
            </a:r>
            <a:endParaRPr lang="en-US" sz="28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162800" cy="35814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死人復活？</a:t>
            </a:r>
            <a:endParaRPr lang="en-US" altLang="zh-TW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不明白聖經、不曉得神的大能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人的約、神的約 － 差別之處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死人的神、活人的神 － 大不相同</a:t>
            </a:r>
            <a:endParaRPr lang="en-US" altLang="zh-TW" sz="3600" dirty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04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主為我解答了難題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57150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我的身份是屬神的</a:t>
            </a:r>
            <a:r>
              <a:rPr lang="en-US" altLang="zh-CN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(20:20-26)</a:t>
            </a:r>
            <a:endParaRPr lang="zh-TW" altLang="en-US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我的生命是永恆的</a:t>
            </a:r>
            <a:r>
              <a:rPr lang="en-US" altLang="zh-CN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(20:27-40)</a:t>
            </a:r>
            <a:endParaRPr lang="zh-TW" altLang="en-US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我的生活是豐盛的</a:t>
            </a:r>
            <a:r>
              <a:rPr lang="en-US" altLang="zh-CN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(20:41-47)</a:t>
            </a:r>
            <a:endParaRPr lang="en-US" altLang="zh-TW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我的委身是完全的</a:t>
            </a:r>
            <a:r>
              <a:rPr lang="en-US" altLang="zh-CN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(21:1-4)</a:t>
            </a:r>
            <a:endParaRPr lang="zh-TW" altLang="en-US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19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做基督徒的難題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0"/>
            <a:ext cx="6553200" cy="4038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孫德生著</a:t>
            </a:r>
            <a:r>
              <a:rPr lang="en-US" altLang="zh-CN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(J. Oswald Sanders) 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：靈性和事奉上的難題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信仰不能只停在靈性的範圍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我們該如何活在這個世代？</a:t>
            </a: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San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19973"/>
            <a:ext cx="2209800" cy="33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基督徒生活上的難題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67818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社會價值、文化風氣的影響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經濟現實、政治環境的回應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知識理性、和信仰上的協調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對親友、社會所該負的責任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657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大西洋兩岸的兩個寶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86000"/>
            <a:ext cx="32766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譁眾取寵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不似人君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該覺醒了！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tr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4343400" cy="46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建國七十年閱兵大典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86000"/>
            <a:ext cx="32766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踢正步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飛機火箭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對著那裡？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70th pa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5181600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香港抗議、警民衝突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86000"/>
            <a:ext cx="3657600" cy="37338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反送中、 還是反中國？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為自由征戰、 還是經濟自殺？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7750"/>
            <a:ext cx="514227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給中華人民共和國</a:t>
            </a:r>
            <a:br>
              <a:rPr lang="en-US" altLang="zh-CN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CN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七十歲生日的一封信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62200"/>
            <a:ext cx="4953000" cy="46482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一位迷惘的留學生對祖國的自白</a:t>
            </a:r>
            <a:r>
              <a:rPr lang="en-US" altLang="zh-CN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…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五千年的文化、還是七十歲的生日？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以中國人為榮、還是在迷失中尋找自我？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51331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2819400"/>
            <a:ext cx="463574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br>
              <a:rPr lang="en-US" altLang="zh-TW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我們的難題、耶穌的解答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467600" cy="441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對政治、時事的態度 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(20:20-26)</a:t>
            </a:r>
            <a:endParaRPr lang="en-US" altLang="zh-CN" sz="2000" b="1" dirty="0">
              <a:solidFill>
                <a:srgbClr val="0F6FC6">
                  <a:lumMod val="50000"/>
                </a:srgbClr>
              </a:solidFill>
              <a:latin typeface="+mj-lt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對理性、認知的看法 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(20:27-39)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對耶穌基督的認識 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(20:41-45)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全然擺上的事奉主 </a:t>
            </a:r>
            <a:r>
              <a:rPr lang="en-US" altLang="zh-CN" sz="2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(20:46-21:4)</a:t>
            </a: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49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經文背景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705600" cy="3810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耶穌在聖殿最後的公開教導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對耶穌權柄和身份的質疑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祭司長、文士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、長</a:t>
            </a:r>
            <a:r>
              <a:rPr lang="zh-CN" altLang="en-US" sz="3600" b="1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老、和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撒都該人的挑釁</a:t>
            </a:r>
            <a:endParaRPr lang="en-US" altLang="zh-CN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以後、沒有人再敢問耶穌甚麼</a:t>
            </a: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23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11927</TotalTime>
  <Words>397</Words>
  <Application>Microsoft Macintosh PowerPoint</Application>
  <PresentationFormat>On-screen Show (4:3)</PresentationFormat>
  <Paragraphs>107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標楷體</vt:lpstr>
      <vt:lpstr>華康黑體 Std W9</vt:lpstr>
      <vt:lpstr>Calibri</vt:lpstr>
      <vt:lpstr>華康雅藝體 Std W6</vt:lpstr>
      <vt:lpstr>Wingdings 2</vt:lpstr>
      <vt:lpstr>Arial</vt:lpstr>
      <vt:lpstr>華康飾藝體 Std W5</vt:lpstr>
      <vt:lpstr>標楷體</vt:lpstr>
      <vt:lpstr>Constantia</vt:lpstr>
      <vt:lpstr>Office Theme</vt:lpstr>
      <vt:lpstr>Flow</vt:lpstr>
      <vt:lpstr>PowerPoint Presentation</vt:lpstr>
      <vt:lpstr>做基督徒的難題</vt:lpstr>
      <vt:lpstr>基督徒生活上的難題</vt:lpstr>
      <vt:lpstr>大西洋兩岸的兩個寶</vt:lpstr>
      <vt:lpstr>建國七十年閱兵大典</vt:lpstr>
      <vt:lpstr>香港抗議、警民衝突</vt:lpstr>
      <vt:lpstr>給中華人民共和國 七十歲生日的一封信</vt:lpstr>
      <vt:lpstr> 我們的難題、耶穌的解答</vt:lpstr>
      <vt:lpstr>經文背景</vt:lpstr>
      <vt:lpstr>政治立場(20:20-26)</vt:lpstr>
      <vt:lpstr>理性認知(20:27-39)</vt:lpstr>
      <vt:lpstr>主為我解答了難題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598</cp:revision>
  <dcterms:created xsi:type="dcterms:W3CDTF">2016-12-29T18:12:43Z</dcterms:created>
  <dcterms:modified xsi:type="dcterms:W3CDTF">2019-10-21T16:36:52Z</dcterms:modified>
</cp:coreProperties>
</file>