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69" r:id="rId2"/>
  </p:sldMasterIdLst>
  <p:notesMasterIdLst>
    <p:notesMasterId r:id="rId28"/>
  </p:notesMasterIdLst>
  <p:sldIdLst>
    <p:sldId id="776" r:id="rId3"/>
    <p:sldId id="777" r:id="rId4"/>
    <p:sldId id="778" r:id="rId5"/>
    <p:sldId id="779" r:id="rId6"/>
    <p:sldId id="780" r:id="rId7"/>
    <p:sldId id="781" r:id="rId8"/>
    <p:sldId id="782" r:id="rId9"/>
    <p:sldId id="783" r:id="rId10"/>
    <p:sldId id="784" r:id="rId11"/>
    <p:sldId id="785" r:id="rId12"/>
    <p:sldId id="786" r:id="rId13"/>
    <p:sldId id="787" r:id="rId14"/>
    <p:sldId id="788" r:id="rId15"/>
    <p:sldId id="789" r:id="rId16"/>
    <p:sldId id="790" r:id="rId17"/>
    <p:sldId id="791" r:id="rId18"/>
    <p:sldId id="792" r:id="rId19"/>
    <p:sldId id="793" r:id="rId20"/>
    <p:sldId id="794" r:id="rId21"/>
    <p:sldId id="795" r:id="rId22"/>
    <p:sldId id="796" r:id="rId23"/>
    <p:sldId id="797" r:id="rId24"/>
    <p:sldId id="798" r:id="rId25"/>
    <p:sldId id="799" r:id="rId26"/>
    <p:sldId id="80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AA347B9-D04D-472C-83D4-A1B41512A29C}">
          <p14:sldIdLst>
            <p14:sldId id="776"/>
            <p14:sldId id="777"/>
            <p14:sldId id="778"/>
            <p14:sldId id="779"/>
            <p14:sldId id="780"/>
            <p14:sldId id="781"/>
            <p14:sldId id="782"/>
            <p14:sldId id="783"/>
            <p14:sldId id="784"/>
            <p14:sldId id="785"/>
            <p14:sldId id="786"/>
            <p14:sldId id="787"/>
            <p14:sldId id="788"/>
            <p14:sldId id="789"/>
            <p14:sldId id="790"/>
            <p14:sldId id="791"/>
            <p14:sldId id="792"/>
            <p14:sldId id="793"/>
            <p14:sldId id="794"/>
            <p14:sldId id="795"/>
            <p14:sldId id="796"/>
            <p14:sldId id="797"/>
            <p14:sldId id="798"/>
            <p14:sldId id="799"/>
            <p14:sldId id="800"/>
          </p14:sldIdLst>
        </p14:section>
        <p14:section name="Untitled Section" id="{1FC300F3-553B-44BE-A063-1E0CCF9BAFF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0000"/>
    <a:srgbClr val="FFFF00"/>
    <a:srgbClr val="E60000"/>
    <a:srgbClr val="336085"/>
    <a:srgbClr val="384F55"/>
    <a:srgbClr val="FFC000"/>
    <a:srgbClr val="B40000"/>
    <a:srgbClr val="CC9B00"/>
    <a:srgbClr val="658091"/>
    <a:srgbClr val="96A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86410"/>
  </p:normalViewPr>
  <p:slideViewPr>
    <p:cSldViewPr snapToGrid="0">
      <p:cViewPr varScale="1">
        <p:scale>
          <a:sx n="142" d="100"/>
          <a:sy n="142" d="100"/>
        </p:scale>
        <p:origin x="129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350EA-6871-4E51-A1A9-08A39BCDBE35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86F86-1E4F-408D-8FD6-B9B228F4D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71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A90D46-C67F-461B-933A-8654CB20B268}" type="datetimeFigureOut">
              <a:rPr lang="en-US"/>
              <a:pPr>
                <a:defRPr/>
              </a:pPr>
              <a:t>11/17/19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B24774C-C409-4A69-94E3-F89806EBE8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2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3250131-8067-4981-8A8C-DDC79A1C95F0}" type="datetimeFigureOut">
              <a:rPr lang="en-US"/>
              <a:pPr>
                <a:defRPr/>
              </a:pPr>
              <a:t>11/17/19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F93EA59-9A97-4759-A4B8-76BCD6DD33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75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0569E36-F096-4401-BD8B-07243E704A35}" type="datetimeFigureOut">
              <a:rPr lang="en-US"/>
              <a:pPr>
                <a:defRPr/>
              </a:pPr>
              <a:t>11/17/19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DA6080B-5D32-48B2-8097-1F638C8500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523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06B2E1-3EB5-478C-8B49-C867CE68C325}" type="datetimeFigureOut">
              <a:rPr lang="en-US"/>
              <a:pPr>
                <a:defRPr/>
              </a:pPr>
              <a:t>11/17/19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9347C1E-A967-4A9A-A56A-94203BE805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28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869EF-05A9-42DB-8EAC-0E408C2F2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26D31-5F6E-4733-A11A-BE77B0E21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614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869EF-05A9-42DB-8EAC-0E408C2F2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26D31-5F6E-4733-A11A-BE77B0E21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76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869EF-05A9-42DB-8EAC-0E408C2F2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26D31-5F6E-4733-A11A-BE77B0E21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992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869EF-05A9-42DB-8EAC-0E408C2F2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26D31-5F6E-4733-A11A-BE77B0E21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077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869EF-05A9-42DB-8EAC-0E408C2F2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26D31-5F6E-4733-A11A-BE77B0E21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28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869EF-05A9-42DB-8EAC-0E408C2F2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26D31-5F6E-4733-A11A-BE77B0E21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038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869EF-05A9-42DB-8EAC-0E408C2F2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26D31-5F6E-4733-A11A-BE77B0E21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400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EADE894-2BA1-44E5-93A7-BC320FF76407}" type="datetimeFigureOut">
              <a:rPr lang="en-US"/>
              <a:pPr>
                <a:defRPr/>
              </a:pPr>
              <a:t>11/17/19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86031C3-ED48-4112-824B-C7E81A7BCB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19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869EF-05A9-42DB-8EAC-0E408C2F2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26D31-5F6E-4733-A11A-BE77B0E21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733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869EF-05A9-42DB-8EAC-0E408C2F2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26D31-5F6E-4733-A11A-BE77B0E21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335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869EF-05A9-42DB-8EAC-0E408C2F2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26D31-5F6E-4733-A11A-BE77B0E21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5239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869EF-05A9-42DB-8EAC-0E408C2F2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26D31-5F6E-4733-A11A-BE77B0E21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374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2756A1B-CBA8-4F4A-B5B5-877006859E35}" type="datetimeFigureOut">
              <a:rPr lang="en-US"/>
              <a:pPr>
                <a:defRPr/>
              </a:pPr>
              <a:t>11/17/19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7CA1CB-8904-43B4-A8E8-FFE1E9C078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28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72044CF-8D22-4606-8DCB-7F96B7FC1C34}" type="datetimeFigureOut">
              <a:rPr lang="en-US"/>
              <a:pPr>
                <a:defRPr/>
              </a:pPr>
              <a:t>11/17/19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5F9CE55-5670-47A7-9FB2-65ABD58DF3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64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6DACB74-87E6-4DC5-9CEE-F8FA15128E11}" type="datetimeFigureOut">
              <a:rPr lang="en-US"/>
              <a:pPr>
                <a:defRPr/>
              </a:pPr>
              <a:t>11/17/19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42BC73B-36A9-4BB1-9757-E0597BB65D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98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5F733D0-BC1F-4D60-970C-6FF30EC0BE0B}" type="datetimeFigureOut">
              <a:rPr lang="en-US"/>
              <a:pPr>
                <a:defRPr/>
              </a:pPr>
              <a:t>11/17/19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365901A-4124-4A03-80A9-2897A66CCA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2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CFC2451-13F7-414E-84C6-9EB9560D3350}" type="datetimeFigureOut">
              <a:rPr lang="en-US"/>
              <a:pPr>
                <a:defRPr/>
              </a:pPr>
              <a:t>11/17/19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2E0E88-3371-418C-A629-0A83BBBEF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267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97CE30B-530E-4B15-92A1-A98DEFA74F26}" type="datetimeFigureOut">
              <a:rPr lang="en-US"/>
              <a:pPr>
                <a:defRPr/>
              </a:pPr>
              <a:t>11/17/19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B099E57-87A2-4736-B78A-54B4605025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4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F5EB0C8-B787-44A2-A6FE-21299F4018FB}" type="datetimeFigureOut">
              <a:rPr lang="en-US"/>
              <a:pPr>
                <a:defRPr/>
              </a:pPr>
              <a:t>11/17/19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94F2F1F-3FD2-4ABA-BF85-D245349415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94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E535F44-8F9E-43AB-AEE6-15FC854AC8B9}" type="datetimeFigureOut">
              <a:rPr lang="en-US"/>
              <a:pPr>
                <a:defRPr/>
              </a:pPr>
              <a:t>11/17/19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42EAE0B-F28A-419B-9DF7-905291E22F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4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869EF-05A9-42DB-8EAC-0E408C2F2F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C26D31-5F6E-4733-A11A-BE77B0E219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26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jpe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7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depress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18750"/>
          <a:stretch/>
        </p:blipFill>
        <p:spPr bwMode="auto">
          <a:xfrm>
            <a:off x="0" y="1519084"/>
            <a:ext cx="9129864" cy="53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8710" y="336738"/>
            <a:ext cx="213391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主日信息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92762" y="292494"/>
            <a:ext cx="28296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11/17/2019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33368" y="1816493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『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走出憂鬱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』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40452" y="2647490"/>
            <a:ext cx="30971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詩篇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142)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710" y="5700042"/>
            <a:ext cx="309716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薛忠勇 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弟兄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683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god values yo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77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10" b="20712"/>
          <a:stretch/>
        </p:blipFill>
        <p:spPr bwMode="auto">
          <a:xfrm>
            <a:off x="6105832" y="4142999"/>
            <a:ext cx="3038168" cy="2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1730"/>
            <a:ext cx="9144000" cy="6858000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991" y="235976"/>
            <a:ext cx="346601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一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8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憂鬱的苦況</a:t>
            </a:r>
            <a:endParaRPr kumimoji="0" lang="en-US" sz="3800" b="0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4069" y="884246"/>
            <a:ext cx="273344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D.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被人囚禁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9034" y="147488"/>
            <a:ext cx="5313442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領我出離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被囚之地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(7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華康魏碑體 Std W7" panose="03000700000000000000" pitchFamily="66" charset="-120"/>
                <a:cs typeface="+mn-cs"/>
              </a:rPr>
              <a:t>Bring my soul </a:t>
            </a:r>
            <a:r>
              <a:rPr kumimoji="0" lang="en-US" altLang="zh-TW" sz="36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華康魏碑體 Std W7" panose="03000700000000000000" pitchFamily="66" charset="-120"/>
                <a:cs typeface="+mn-cs"/>
              </a:rPr>
              <a:t>out of prison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我無處避難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(4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華康魏碑體 Std W7" panose="03000700000000000000" pitchFamily="66" charset="-120"/>
                <a:cs typeface="+mn-cs"/>
              </a:rPr>
              <a:t>There is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華康魏碑體 Std W7" panose="03000700000000000000" pitchFamily="66" charset="-120"/>
                <a:cs typeface="+mn-cs"/>
              </a:rPr>
              <a:t>no escape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華康魏碑體 Std W7" panose="03000700000000000000" pitchFamily="66" charset="-120"/>
                <a:cs typeface="+mn-cs"/>
              </a:rPr>
              <a:t>for me</a:t>
            </a:r>
          </a:p>
        </p:txBody>
      </p:sp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6" b="100000" l="215" r="100000">
                        <a14:foregroundMark x1="82618" y1="78045" x2="82618" y2="78045"/>
                        <a14:foregroundMark x1="92918" y1="71795" x2="92918" y2="71795"/>
                        <a14:foregroundMark x1="19742" y1="34615" x2="19742" y2="34615"/>
                        <a14:foregroundMark x1="23176" y1="36699" x2="23176" y2="36699"/>
                        <a14:foregroundMark x1="16738" y1="34776" x2="16738" y2="34776"/>
                        <a14:foregroundMark x1="15451" y1="33814" x2="15451" y2="33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10" y="1762779"/>
            <a:ext cx="3746090" cy="5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mage result for john 8: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38" y="1561354"/>
            <a:ext cx="3333281" cy="39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4347" y="5608415"/>
            <a:ext cx="628890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所以天父的兒子若叫你們自由，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你們就真自由了！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(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約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8:36)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01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10" b="20712"/>
          <a:stretch/>
        </p:blipFill>
        <p:spPr bwMode="auto">
          <a:xfrm>
            <a:off x="6105832" y="4142999"/>
            <a:ext cx="3038168" cy="2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1730"/>
            <a:ext cx="9144000" cy="6858000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991" y="235976"/>
            <a:ext cx="33842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二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8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憂鬱的出路</a:t>
            </a:r>
            <a:endParaRPr kumimoji="0" lang="en-US" sz="3800" b="0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4069" y="884246"/>
            <a:ext cx="227177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A.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跑向神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16386" name="Picture 2" descr="Image result for wine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029" y="3630881"/>
            <a:ext cx="3070369" cy="3153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drug 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11" y="2375334"/>
            <a:ext cx="3265186" cy="1622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4069" y="1532516"/>
            <a:ext cx="31085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世人的方法：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16390" name="Picture 6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40" b="93523" l="10000" r="90000">
                        <a14:foregroundMark x1="31190" y1="47150" x2="31190" y2="47150"/>
                        <a14:foregroundMark x1="38452" y1="61399" x2="38452" y2="61399"/>
                        <a14:foregroundMark x1="39524" y1="38342" x2="39524" y2="38342"/>
                        <a14:foregroundMark x1="37738" y1="43523" x2="37738" y2="43523"/>
                        <a14:foregroundMark x1="25000" y1="50777" x2="25000" y2="50777"/>
                        <a14:foregroundMark x1="28333" y1="69948" x2="29167" y2="69948"/>
                        <a14:foregroundMark x1="29048" y1="75648" x2="29048" y2="75648"/>
                        <a14:foregroundMark x1="27738" y1="86269" x2="27738" y2="86269"/>
                        <a14:foregroundMark x1="29762" y1="86269" x2="29762" y2="86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38" y="3997660"/>
            <a:ext cx="6558404" cy="318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Image result for shopping 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15" b="949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870" y="-81063"/>
            <a:ext cx="3843884" cy="2607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Image result for vacation 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00" b="95810" l="7429" r="94143">
                        <a14:foregroundMark x1="24000" y1="20571" x2="24000" y2="20571"/>
                        <a14:foregroundMark x1="23286" y1="20000" x2="23286" y2="20000"/>
                        <a14:foregroundMark x1="24143" y1="17905" x2="24143" y2="17905"/>
                        <a14:foregroundMark x1="77571" y1="33905" x2="77571" y2="33905"/>
                        <a14:foregroundMark x1="80000" y1="35619" x2="80000" y2="35619"/>
                        <a14:foregroundMark x1="80429" y1="35238" x2="80429" y2="35238"/>
                        <a14:foregroundMark x1="80143" y1="31810" x2="80143" y2="31810"/>
                        <a14:foregroundMark x1="67286" y1="38857" x2="67286" y2="38857"/>
                        <a14:foregroundMark x1="57571" y1="37714" x2="57571" y2="37714"/>
                        <a14:foregroundMark x1="31714" y1="40571" x2="31714" y2="40571"/>
                        <a14:foregroundMark x1="29571" y1="52381" x2="29571" y2="52381"/>
                        <a14:foregroundMark x1="29286" y1="45714" x2="29286" y2="45714"/>
                        <a14:foregroundMark x1="19571" y1="62095" x2="19571" y2="62095"/>
                        <a14:foregroundMark x1="20000" y1="60000" x2="20000" y2="60000"/>
                        <a14:foregroundMark x1="80857" y1="62095" x2="80857" y2="63429"/>
                        <a14:foregroundMark x1="80857" y1="57714" x2="80857" y2="57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36" y="1371790"/>
            <a:ext cx="4035630" cy="3026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534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Image result for florence ita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2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i.imgur.com/QFNb6Z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51" y="379838"/>
            <a:ext cx="4262284" cy="5999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6" name="Picture 4" descr="Image result for grimaldi clow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17" y="379838"/>
            <a:ext cx="3262262" cy="41265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16714" y="623944"/>
            <a:ext cx="21066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 </a:t>
            </a:r>
            <a:r>
              <a:rPr lang="en-US" sz="34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Grimaldi</a:t>
            </a:r>
            <a:endParaRPr lang="en-US" sz="3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05544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17459" y="1183341"/>
            <a:ext cx="3356386" cy="504533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459" y="1183341"/>
            <a:ext cx="349567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4102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seasonal affective dis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9" y="1334730"/>
            <a:ext cx="873442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9" y="1153448"/>
            <a:ext cx="8734425" cy="542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Image result for seasonal affective disor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406" y="1307795"/>
            <a:ext cx="5238750" cy="529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7785" y="59379"/>
            <a:ext cx="768191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因為在</a:t>
            </a:r>
            <a:r>
              <a:rPr lang="zh-TW" altLang="en-US" sz="38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祢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那裡有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生命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的源頭，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lvl="0"/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在</a:t>
            </a:r>
            <a:r>
              <a:rPr lang="zh-TW" altLang="en-US" sz="38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祢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的光中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，我們必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得見光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詩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36:9)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337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10" b="20712"/>
          <a:stretch/>
        </p:blipFill>
        <p:spPr bwMode="auto">
          <a:xfrm>
            <a:off x="6105832" y="4142999"/>
            <a:ext cx="3038168" cy="2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1730"/>
            <a:ext cx="9144000" cy="6858000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991" y="235976"/>
            <a:ext cx="33842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二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8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憂鬱的出路</a:t>
            </a:r>
            <a:endParaRPr kumimoji="0" lang="en-US" sz="3800" b="0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4069" y="884246"/>
            <a:ext cx="22092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B.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呼求神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991" y="1561354"/>
            <a:ext cx="922400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發聲哀告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耶和華，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發聲懇求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耶和華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(1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1733" y="2259221"/>
            <a:ext cx="9575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“I </a:t>
            </a:r>
            <a:r>
              <a:rPr kumimoji="0" lang="en-US" altLang="zh-TW" sz="36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shriek</a:t>
            </a:r>
            <a:r>
              <a:rPr kumimoji="0" lang="en-US" altLang="zh-TW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with my voice” “I </a:t>
            </a:r>
            <a:r>
              <a:rPr kumimoji="0" lang="en-US" altLang="zh-TW" sz="36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cry out loud</a:t>
            </a:r>
            <a:r>
              <a:rPr kumimoji="0" lang="en-US" altLang="zh-TW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「我向神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尖叫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、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吶喊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」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991" y="3440730"/>
            <a:ext cx="72540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【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耶穌恩友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】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多少痛苦白白受，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               皆因未到父前求！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6928" y="4661818"/>
            <a:ext cx="613020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我在祂面前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吐露我的苦情，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陳說我的患難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(2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05500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7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954" y="235974"/>
            <a:ext cx="893065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當歸向耶和華，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用言語禱告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祂說，求你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何西阿書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14:2)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pic>
        <p:nvPicPr>
          <p:cNvPr id="4" name="Picture 2" descr="Image result for prayer is therapeut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7264" b="12086"/>
          <a:stretch/>
        </p:blipFill>
        <p:spPr bwMode="auto">
          <a:xfrm rot="20952734">
            <a:off x="497692" y="2404810"/>
            <a:ext cx="3010097" cy="4005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prayer is therapeuti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" t="4018" b="7991"/>
          <a:stretch/>
        </p:blipFill>
        <p:spPr bwMode="auto">
          <a:xfrm rot="400506">
            <a:off x="5974312" y="1219566"/>
            <a:ext cx="2728450" cy="441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age result for prayer is therapeut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824" y="1952902"/>
            <a:ext cx="2705100" cy="3867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0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paul and silas in pri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53" y="160234"/>
            <a:ext cx="3095625" cy="4010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063" y="160234"/>
            <a:ext cx="236475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保羅、西拉</a:t>
            </a:r>
            <a:endParaRPr lang="en-US" sz="3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5191" y="4332149"/>
            <a:ext cx="18293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徒</a:t>
            </a:r>
            <a:r>
              <a:rPr lang="en-US" altLang="zh-TW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16</a:t>
            </a:r>
            <a:r>
              <a:rPr lang="zh-TW" altLang="en-US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章</a:t>
            </a:r>
            <a:r>
              <a:rPr lang="en-US" altLang="zh-TW" sz="3400" dirty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)</a:t>
            </a:r>
            <a:endParaRPr lang="en-US" sz="34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24582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5" y="4369851"/>
            <a:ext cx="4814632" cy="226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Image result for paul and silas in pris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70" y="334697"/>
            <a:ext cx="4704736" cy="6300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548933" y="468010"/>
            <a:ext cx="33906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哈利路亞！</a:t>
            </a:r>
            <a:endParaRPr lang="en-US" sz="5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698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10" b="20712"/>
          <a:stretch/>
        </p:blipFill>
        <p:spPr bwMode="auto">
          <a:xfrm>
            <a:off x="6105832" y="4142999"/>
            <a:ext cx="3038168" cy="2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1730"/>
            <a:ext cx="9144000" cy="6858000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991" y="235976"/>
            <a:ext cx="33842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二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8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憂鬱的出路</a:t>
            </a:r>
            <a:endParaRPr kumimoji="0" lang="en-US" sz="3800" b="0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4069" y="884246"/>
            <a:ext cx="367119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C.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緊抓神的應許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934069" y="1504301"/>
            <a:ext cx="936522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Faith</a:t>
            </a:r>
            <a:r>
              <a:rPr kumimoji="0" lang="en-US" altLang="zh-TW" sz="3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not Sight, </a:t>
            </a:r>
            <a:r>
              <a:rPr kumimoji="0" lang="en-US" altLang="zh-TW" sz="3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Promises</a:t>
            </a:r>
            <a:r>
              <a:rPr kumimoji="0" lang="en-US" altLang="zh-TW" sz="3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 not Feelings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8C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憑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信心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不憑眼見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8C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憑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應許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不憑感覺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4069" y="2936018"/>
            <a:ext cx="48381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祢知道我的道路 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(3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4069" y="3545477"/>
            <a:ext cx="42386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祢是我的福份 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(5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8817" y="4166774"/>
            <a:ext cx="42386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祢用厚恩待我 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(7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pic>
        <p:nvPicPr>
          <p:cNvPr id="22530" name="Picture 2" descr="Image result for 中醫 把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730" y="4084008"/>
            <a:ext cx="3925339" cy="273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9683" y="4944476"/>
            <a:ext cx="505779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不要單憑自己的感覺，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而是讓天父替我們把脈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22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5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219" y="486697"/>
            <a:ext cx="651973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美國有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1,730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萬人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患憂鬱症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女人比男人患憂鬱症比例高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自殺是青少年死亡第三大原因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9647" y="5161929"/>
            <a:ext cx="556113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身理、心理、靈性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...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因素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1935" y="5839037"/>
            <a:ext cx="600517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藥物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/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心理治療、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屬靈輔導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09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8"/>
          <a:stretch/>
        </p:blipFill>
        <p:spPr bwMode="auto">
          <a:xfrm>
            <a:off x="0" y="0"/>
            <a:ext cx="9126583" cy="677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李祖昌博士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75" y="1892347"/>
            <a:ext cx="2566856" cy="30786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65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00" t="24982" r="39919" b="17813"/>
          <a:stretch/>
        </p:blipFill>
        <p:spPr>
          <a:xfrm>
            <a:off x="0" y="774724"/>
            <a:ext cx="9144000" cy="510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7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arry hannyi lee suic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6" y="461284"/>
            <a:ext cx="3375790" cy="3375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李祖昌博士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6" y="4274052"/>
            <a:ext cx="3375790" cy="1888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30" y="461284"/>
            <a:ext cx="4549114" cy="6065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0476" t="24921" r="59355" b="17725"/>
          <a:stretch/>
        </p:blipFill>
        <p:spPr>
          <a:xfrm>
            <a:off x="4245430" y="120722"/>
            <a:ext cx="4549114" cy="6584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8" y="1722963"/>
            <a:ext cx="2366145" cy="51350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4703488" y="4647304"/>
            <a:ext cx="3983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主犧牲的大愛成為</a:t>
            </a:r>
            <a:endParaRPr lang="en-US" altLang="zh-TW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了他繼續活下去的力量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123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depress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18750"/>
          <a:stretch/>
        </p:blipFill>
        <p:spPr bwMode="auto">
          <a:xfrm>
            <a:off x="0" y="1519084"/>
            <a:ext cx="9129864" cy="53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710" y="265471"/>
            <a:ext cx="35958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如何走出憂鬱？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710" y="942579"/>
            <a:ext cx="546816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1.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跑向神，而不是逃離神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710" y="1619687"/>
            <a:ext cx="546816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2.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呼求神，而不是呼求人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710" y="2296795"/>
            <a:ext cx="806663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3.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抓緊神的應許，而不是自己的感覺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47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4"/>
          <a:stretch/>
        </p:blipFill>
        <p:spPr bwMode="auto">
          <a:xfrm>
            <a:off x="1" y="0"/>
            <a:ext cx="9124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4110" y="123918"/>
            <a:ext cx="890098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仰望主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仰望主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仰望主的榮光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重擔脫落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仰望主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仰望主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仰望主的榮光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心得自由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我主在寶座上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掌管世間萬有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來認識祂大能權柄</a:t>
            </a:r>
            <a:b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</a:b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疑惑再不會久留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90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4"/>
          <a:stretch/>
        </p:blipFill>
        <p:spPr bwMode="auto">
          <a:xfrm>
            <a:off x="1" y="0"/>
            <a:ext cx="9124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4110" y="123918"/>
            <a:ext cx="89009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仰望主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仰望主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仰望主的榮光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重擔脫落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仰望主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仰望主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仰望主的榮光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心得自由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我主在寶座上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掌管世間萬有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來認識祂大能權柄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平安必代替憂愁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6" y="235974"/>
            <a:ext cx="4298438" cy="53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suic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65" y="3554859"/>
            <a:ext cx="5088194" cy="286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suic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65" y="117988"/>
            <a:ext cx="5152731" cy="343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424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psalm 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739" y="1123303"/>
            <a:ext cx="86485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大衛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在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洞裡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作的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訓誨詩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，乃是</a:t>
            </a: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祈禱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257" y="4329292"/>
            <a:ext cx="516199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亞杜蘭洞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參撒下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22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章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隱基底洞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參撒下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24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章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257" y="5723908"/>
            <a:ext cx="45464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maskil</a:t>
            </a:r>
            <a:r>
              <a:rPr kumimoji="0" lang="en-US" sz="3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見識、教導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536362" y="1234004"/>
            <a:ext cx="1183027" cy="677133"/>
          </a:xfrm>
          <a:prstGeom prst="roundRect">
            <a:avLst/>
          </a:prstGeom>
          <a:noFill/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3184266" y="1450730"/>
            <a:ext cx="4916245" cy="3056722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0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spurg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9" y="392061"/>
            <a:ext cx="6667500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569" y="4306529"/>
            <a:ext cx="73085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Caves make good closets for prayer</a:t>
            </a:r>
            <a:endParaRPr kumimoji="0" lang="en-US" sz="38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569" y="4903432"/>
            <a:ext cx="51619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洞穴是祈禱的好壁櫥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336" y="2996613"/>
            <a:ext cx="199605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講道王子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  <a:sym typeface="Wingdings" panose="05000000000000000000" pitchFamily="2" charset="2"/>
              </a:rPr>
              <a:t>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司布真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  <a:sym typeface="Wingdings" panose="05000000000000000000" pitchFamily="2" charset="2"/>
              </a:rPr>
              <a:t>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39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10" b="20712"/>
          <a:stretch/>
        </p:blipFill>
        <p:spPr bwMode="auto">
          <a:xfrm>
            <a:off x="6105832" y="4142999"/>
            <a:ext cx="3038168" cy="2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1730"/>
            <a:ext cx="9144000" cy="6858000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991" y="235976"/>
            <a:ext cx="33842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一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8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憂鬱的苦況</a:t>
            </a:r>
            <a:endParaRPr kumimoji="0" lang="en-US" sz="3800" b="0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4069" y="884246"/>
            <a:ext cx="275908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A.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靈裡發昏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4166" y="884246"/>
            <a:ext cx="565090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我的靈在我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裡面發昏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(3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8148" y="1563293"/>
            <a:ext cx="75752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“My spirit grows faint (overwhelmed)”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 </a:t>
            </a:r>
            <a:r>
              <a:rPr kumimoji="0" lang="en-US" altLang="zh-TW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NASB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=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被壓倒、覆沒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7" panose="020B0700000000000000" pitchFamily="34" charset="-120"/>
              <a:ea typeface="華康黑體 Std W7" panose="020B0700000000000000" pitchFamily="34" charset="-12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82928" y="2763622"/>
            <a:ext cx="57486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我裡面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發昏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的時候 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拿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2:7)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2928" y="3396486"/>
            <a:ext cx="781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Trouble is not on the outside, but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inside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2928" y="3996019"/>
            <a:ext cx="3861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Depress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= 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洩氣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 </a:t>
            </a:r>
          </a:p>
        </p:txBody>
      </p:sp>
      <p:pic>
        <p:nvPicPr>
          <p:cNvPr id="3078" name="Picture 6" descr="Image result for losing ai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386" r="95088">
                        <a14:foregroundMark x1="38421" y1="70023" x2="38421" y2="70023"/>
                        <a14:foregroundMark x1="32807" y1="75644" x2="32807" y2="75644"/>
                        <a14:foregroundMark x1="31579" y1="77283" x2="31579" y2="77283"/>
                        <a14:foregroundMark x1="88421" y1="33021" x2="88421" y2="33021"/>
                        <a14:foregroundMark x1="89298" y1="26932" x2="89298" y2="26932"/>
                        <a14:foregroundMark x1="26491" y1="94379" x2="26491" y2="943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66" y="4626239"/>
            <a:ext cx="2722389" cy="203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3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6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10" b="20712"/>
          <a:stretch/>
        </p:blipFill>
        <p:spPr bwMode="auto">
          <a:xfrm>
            <a:off x="6105832" y="4142999"/>
            <a:ext cx="3038168" cy="2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1730"/>
            <a:ext cx="9144000" cy="6858000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991" y="235976"/>
            <a:ext cx="33842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一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憂鬱的苦況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4069" y="884246"/>
            <a:ext cx="26965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B.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感到孤單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66153" y="1561354"/>
            <a:ext cx="665598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因為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沒有人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認識我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...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也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沒有人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眷顧我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(4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5352" y="2686601"/>
            <a:ext cx="5275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one cares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my soul”</a:t>
            </a:r>
          </a:p>
        </p:txBody>
      </p:sp>
      <p:pic>
        <p:nvPicPr>
          <p:cNvPr id="11266" name="Picture 2" descr="Image result for mother teres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822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45"/>
          <a:stretch/>
        </p:blipFill>
        <p:spPr bwMode="auto">
          <a:xfrm>
            <a:off x="5852161" y="2651413"/>
            <a:ext cx="3227294" cy="4123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64" b="100000" l="9412" r="100000">
                        <a14:backgroundMark x1="46824" y1="43617" x2="46824" y2="43617"/>
                        <a14:backgroundMark x1="40000" y1="42199" x2="40000" y2="42199"/>
                        <a14:backgroundMark x1="34118" y1="33688" x2="34118" y2="33688"/>
                        <a14:backgroundMark x1="54588" y1="47872" x2="55765" y2="47872"/>
                        <a14:backgroundMark x1="50118" y1="43972" x2="50118" y2="43972"/>
                        <a14:backgroundMark x1="60706" y1="40780" x2="60706" y2="40780"/>
                        <a14:backgroundMark x1="84471" y1="48936" x2="84471" y2="48936"/>
                        <a14:backgroundMark x1="79059" y1="58865" x2="79059" y2="58865"/>
                        <a14:backgroundMark x1="42824" y1="74113" x2="42824" y2="74113"/>
                        <a14:backgroundMark x1="39294" y1="45745" x2="39294" y2="45745"/>
                        <a14:backgroundMark x1="16706" y1="50000" x2="16706" y2="50000"/>
                        <a14:backgroundMark x1="25176" y1="54965" x2="25176" y2="54965"/>
                        <a14:backgroundMark x1="20941" y1="51773" x2="20941" y2="51773"/>
                        <a14:backgroundMark x1="25412" y1="55674" x2="30118" y2="58865"/>
                        <a14:backgroundMark x1="38588" y1="71277" x2="40471" y2="71986"/>
                        <a14:backgroundMark x1="44000" y1="81206" x2="44000" y2="81206"/>
                        <a14:backgroundMark x1="38824" y1="82270" x2="38824" y2="82270"/>
                        <a14:backgroundMark x1="53412" y1="47872" x2="53412" y2="47872"/>
                        <a14:backgroundMark x1="48000" y1="45745" x2="48000" y2="45745"/>
                        <a14:backgroundMark x1="37412" y1="41844" x2="37412" y2="41844"/>
                        <a14:backgroundMark x1="32706" y1="43972" x2="32706" y2="43972"/>
                        <a14:backgroundMark x1="26118" y1="45035" x2="26118" y2="45035"/>
                        <a14:backgroundMark x1="22118" y1="46099" x2="22118" y2="46099"/>
                        <a14:backgroundMark x1="19294" y1="46099" x2="19294" y2="46099"/>
                        <a14:backgroundMark x1="28706" y1="60993" x2="28706" y2="60993"/>
                        <a14:backgroundMark x1="25176" y1="66667" x2="25176" y2="66667"/>
                        <a14:backgroundMark x1="32235" y1="70922" x2="32235" y2="70922"/>
                        <a14:backgroundMark x1="36706" y1="65957" x2="37882" y2="65957"/>
                        <a14:backgroundMark x1="37882" y1="32979" x2="37882" y2="32979"/>
                        <a14:backgroundMark x1="53882" y1="57801" x2="53882" y2="57801"/>
                        <a14:backgroundMark x1="41412" y1="35816" x2="41412" y2="35816"/>
                        <a14:backgroundMark x1="48471" y1="34752" x2="48471" y2="34752"/>
                        <a14:backgroundMark x1="45176" y1="36170" x2="45176" y2="36170"/>
                        <a14:backgroundMark x1="40706" y1="51773" x2="42824" y2="53901"/>
                        <a14:backgroundMark x1="50824" y1="64894" x2="50824" y2="64894"/>
                        <a14:backgroundMark x1="48000" y1="68085" x2="48000" y2="68085"/>
                        <a14:backgroundMark x1="44706" y1="64184" x2="44706" y2="64184"/>
                        <a14:backgroundMark x1="42588" y1="86170" x2="43529" y2="86170"/>
                        <a14:backgroundMark x1="41176" y1="85816" x2="41176" y2="85816"/>
                        <a14:backgroundMark x1="49882" y1="73050" x2="49882" y2="73050"/>
                        <a14:backgroundMark x1="44706" y1="73050" x2="44706" y2="73050"/>
                        <a14:backgroundMark x1="34588" y1="87234" x2="34588" y2="87234"/>
                        <a14:backgroundMark x1="35294" y1="80142" x2="35294" y2="80142"/>
                        <a14:backgroundMark x1="30118" y1="76950" x2="30118" y2="76950"/>
                        <a14:backgroundMark x1="58118" y1="50709" x2="58118" y2="50709"/>
                        <a14:backgroundMark x1="29882" y1="53191" x2="29882" y2="53191"/>
                        <a14:backgroundMark x1="45176" y1="60993" x2="45176" y2="60993"/>
                        <a14:backgroundMark x1="49412" y1="57092" x2="49412" y2="57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124652"/>
            <a:ext cx="3377398" cy="2496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6107" y="4969683"/>
            <a:ext cx="3598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孤獨和無人希罕你的感覺是最大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的貧窮 </a:t>
            </a:r>
            <a:r>
              <a:rPr kumimoji="0" lang="en-US" altLang="zh-TW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poverty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pic>
        <p:nvPicPr>
          <p:cNvPr id="11270" name="Picture 6" descr="Image result for 5 dollar bill 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500" b="78667" l="16167" r="87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77" t="22968" r="7497" b="15097"/>
          <a:stretch/>
        </p:blipFill>
        <p:spPr bwMode="auto">
          <a:xfrm rot="18347814">
            <a:off x="-165610" y="4137972"/>
            <a:ext cx="4234634" cy="282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8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psalm 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7486" y="3661605"/>
            <a:ext cx="908500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大衛就離開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...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，逃到亞杜蘭洞。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他的弟兄和他父親的全家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聽見了，就都下到他那裡。凡受窘迫的、欠債的、心裡苦惱的都聚集到大衛那裡；大衛就作他們的頭目，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跟隨他的約有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四百人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。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撒上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22:1-2)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212" y="1330671"/>
            <a:ext cx="846898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孤單是一種心態和個人感覺，不一定與</a:t>
            </a:r>
            <a:endParaRPr kumimoji="0" lang="en-US" altLang="zh-TW" sz="3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環境或事實相符。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52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10" b="20712"/>
          <a:stretch/>
        </p:blipFill>
        <p:spPr bwMode="auto">
          <a:xfrm>
            <a:off x="6105832" y="4142999"/>
            <a:ext cx="3038168" cy="2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1730"/>
            <a:ext cx="9144000" cy="6858000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991" y="235976"/>
            <a:ext cx="338426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一</a:t>
            </a: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8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憂鬱的苦況</a:t>
            </a:r>
            <a:endParaRPr kumimoji="0" lang="en-US" sz="3800" b="0" i="0" u="sng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4069" y="884246"/>
            <a:ext cx="27174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C. 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自覺卑微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6153" y="1561354"/>
            <a:ext cx="515557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因我落到</a:t>
            </a:r>
            <a:r>
              <a:rPr kumimoji="0" lang="zh-TW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極卑之地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(6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pic>
        <p:nvPicPr>
          <p:cNvPr id="12290" name="Picture 2" descr="Image result for poor self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99" y="3274887"/>
            <a:ext cx="4541435" cy="3031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95352" y="2197481"/>
            <a:ext cx="5618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</a:t>
            </a:r>
            <a:r>
              <a:rPr kumimoji="0" lang="en-US" altLang="zh-TW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For I am brought </a:t>
            </a:r>
            <a:r>
              <a:rPr kumimoji="0" lang="en-US" altLang="zh-TW" sz="36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very low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13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11794</TotalTime>
  <Words>687</Words>
  <Application>Microsoft Macintosh PowerPoint</Application>
  <PresentationFormat>On-screen Show (4:3)</PresentationFormat>
  <Paragraphs>100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華康魏碑體 Std W7</vt:lpstr>
      <vt:lpstr>華康黑體 Std W7</vt:lpstr>
      <vt:lpstr>華康黑體 Std W9</vt:lpstr>
      <vt:lpstr>Arial</vt:lpstr>
      <vt:lpstr>Calibri</vt:lpstr>
      <vt:lpstr>Calibri Light</vt:lpstr>
      <vt:lpstr>2_Custom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Elan Chen</cp:lastModifiedBy>
  <cp:revision>679</cp:revision>
  <dcterms:created xsi:type="dcterms:W3CDTF">2016-12-29T18:12:43Z</dcterms:created>
  <dcterms:modified xsi:type="dcterms:W3CDTF">2019-11-18T03:57:07Z</dcterms:modified>
</cp:coreProperties>
</file>