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835" r:id="rId2"/>
  </p:sldMasterIdLst>
  <p:notesMasterIdLst>
    <p:notesMasterId r:id="rId30"/>
  </p:notesMasterIdLst>
  <p:sldIdLst>
    <p:sldId id="82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2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4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4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2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78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91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6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8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07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53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B6CB2-593D-4449-A9BE-75A97478E9B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52300-712D-400E-A296-DA91A53D6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48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9138269" cy="6858001"/>
            <a:chOff x="0" y="-1"/>
            <a:chExt cx="9138269" cy="6858001"/>
          </a:xfrm>
        </p:grpSpPr>
        <p:pic>
          <p:nvPicPr>
            <p:cNvPr id="5122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38269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a yellow daisy 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44"/>
            <a:stretch/>
          </p:blipFill>
          <p:spPr bwMode="auto">
            <a:xfrm rot="21338828">
              <a:off x="3874168" y="861674"/>
              <a:ext cx="3104147" cy="267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40289" y="3756877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『生命與試煉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905" y="4772540"/>
            <a:ext cx="35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雅各書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1:1-12)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358" y="5941329"/>
            <a:ext cx="637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薛忠勇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31" y="216568"/>
            <a:ext cx="2328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主日信息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1353" y="229305"/>
            <a:ext cx="3215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12/1/2019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osperity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rosperity gosp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03" y="3006116"/>
            <a:ext cx="4907079" cy="368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49" y="234175"/>
            <a:ext cx="70070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凡不背著自己十字架跟從我的，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也不能作我的門徒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路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14:27)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0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225" y="1672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試煉的價值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597" y="1914899"/>
            <a:ext cx="26244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A.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淨化信心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973" y="788413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因為知道你們的信心經過試驗，就生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忍耐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345" y="2592007"/>
            <a:ext cx="28921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幼稚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 成熟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597" y="3291920"/>
            <a:ext cx="25346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B.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產生忍耐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345" y="4012586"/>
            <a:ext cx="45704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抗衡「速食文代化」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20878143">
            <a:off x="1545281" y="4854949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速成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735375">
            <a:off x="3368758" y="5179265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密集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221764">
            <a:off x="6833985" y="4951992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特會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21449233">
            <a:off x="5001394" y="4758129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簡易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95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90" cy="47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rocery st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4" y="3258905"/>
            <a:ext cx="5118410" cy="340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35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225" y="1672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試煉的價值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973" y="788413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使你們成全、完備，毫無缺欠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597" y="1396214"/>
            <a:ext cx="25555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C.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塑造品格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7170" name="Picture 2" descr="Image result for 徐小鳳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36" y="2148955"/>
            <a:ext cx="2074669" cy="217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882" y="2512454"/>
            <a:ext cx="410881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存著要經過春與秋，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內心也經過喜與憂。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~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徐小鳳「隨想曲」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70" y="4409373"/>
            <a:ext cx="89050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天下沒有不需要用剪刀裁剪的衣服，沒有不經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過火煉的真金戒指，沒有不被琢磨就閃閃發亮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的鑽石。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770" y="6005967"/>
            <a:ext cx="8137164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祂試煉我之後，我必如精金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伯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23:10)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refiner's f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eflection in go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849"/>
            <a:ext cx="3523297" cy="458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yellow daisy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70" y="185039"/>
            <a:ext cx="84689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但忍耐也當成功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，使你們成全、完備，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毫無缺欠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(4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3314" name="Picture 2" descr="Image result for lining up for intervie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" y="2929372"/>
            <a:ext cx="5831588" cy="357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wd4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9200" l="10000" r="90000">
                        <a14:foregroundMark x1="43300" y1="95700" x2="43300" y2="95700"/>
                        <a14:foregroundMark x1="42400" y1="95800" x2="42400" y2="95800"/>
                        <a14:foregroundMark x1="42000" y1="95800" x2="42000" y2="95800"/>
                        <a14:foregroundMark x1="65900" y1="52000" x2="65900" y2="52000"/>
                        <a14:foregroundMark x1="65600" y1="25600" x2="65600" y2="25600"/>
                        <a14:foregroundMark x1="64100" y1="22300" x2="64100" y2="22300"/>
                        <a14:foregroundMark x1="65600" y1="48800" x2="65600" y2="48800"/>
                        <a14:foregroundMark x1="66300" y1="57900" x2="66300" y2="57900"/>
                        <a14:foregroundMark x1="65900" y1="65600" x2="65900" y2="65600"/>
                        <a14:foregroundMark x1="66300" y1="93400" x2="66300" y2="93400"/>
                        <a14:foregroundMark x1="66500" y1="88900" x2="66500" y2="88900"/>
                        <a14:foregroundMark x1="65600" y1="83500" x2="65600" y2="83500"/>
                        <a14:foregroundMark x1="65900" y1="78100" x2="65900" y2="78100"/>
                        <a14:foregroundMark x1="66100" y1="70500" x2="66100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33" y="1069982"/>
            <a:ext cx="4593447" cy="45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33" y="1618761"/>
            <a:ext cx="60067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不是擁有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20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年的經驗，而是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只有一年經驗，但重複了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19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次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06" y="5530617"/>
            <a:ext cx="2848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ater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isplacement</a:t>
            </a:r>
          </a:p>
        </p:txBody>
      </p:sp>
      <p:sp>
        <p:nvSpPr>
          <p:cNvPr id="7" name="Oval 6"/>
          <p:cNvSpPr/>
          <p:nvPr/>
        </p:nvSpPr>
        <p:spPr>
          <a:xfrm>
            <a:off x="7487156" y="2199479"/>
            <a:ext cx="1016764" cy="10139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yellow daisy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25" y="1672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二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試煉的態度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124" y="766320"/>
            <a:ext cx="8419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你們落在百般試煉中，都要以為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大喜樂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597" y="1803389"/>
            <a:ext cx="25971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A.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心存喜樂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312" y="1900408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Consider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 it pure joy” (NIV)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46471" y="2432358"/>
            <a:ext cx="556675" cy="41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638" y="2813446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看成、認為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854" y="3428999"/>
            <a:ext cx="31886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= 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理性上的鍛鍊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88" y="4094382"/>
            <a:ext cx="69330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Biblical Counseling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聖經輔導學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華康雅藝體 Std W6" panose="040B0600000000000000" pitchFamily="82" charset="-12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5898" y="466978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思想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367" y="5763893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感覺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680" y="5796224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行為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0224" y="5342431"/>
            <a:ext cx="479740" cy="4537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38332" y="5472065"/>
            <a:ext cx="428275" cy="4267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89196" y="5406096"/>
            <a:ext cx="456441" cy="4696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265190" y="5342431"/>
            <a:ext cx="457823" cy="4214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12920" y="6100840"/>
            <a:ext cx="754333" cy="16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05054" y="6287890"/>
            <a:ext cx="739113" cy="125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02489" y="467021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從聖經的角度去想事情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8724" y="5293649"/>
            <a:ext cx="16466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想得對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77085" y="5685448"/>
            <a:ext cx="16466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作得對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5547" y="6039001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感覺也對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9" name="Curved Down Arrow 38"/>
          <p:cNvSpPr/>
          <p:nvPr/>
        </p:nvSpPr>
        <p:spPr>
          <a:xfrm rot="980983" flipV="1">
            <a:off x="4467266" y="6138451"/>
            <a:ext cx="1397377" cy="5777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rved Down Arrow 39"/>
          <p:cNvSpPr/>
          <p:nvPr/>
        </p:nvSpPr>
        <p:spPr>
          <a:xfrm rot="11913909" flipH="1" flipV="1">
            <a:off x="6503141" y="5433471"/>
            <a:ext cx="1340784" cy="577783"/>
          </a:xfrm>
          <a:prstGeom prst="curvedDownArrow">
            <a:avLst>
              <a:gd name="adj1" fmla="val 25000"/>
              <a:gd name="adj2" fmla="val 50000"/>
              <a:gd name="adj3" fmla="val 33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Image result for pulling a tooth ou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5" y="2492183"/>
            <a:ext cx="2580537" cy="17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171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3" grpId="0"/>
      <p:bldP spid="14" grpId="0"/>
      <p:bldP spid="15" grpId="0"/>
      <p:bldP spid="33" grpId="0"/>
      <p:bldP spid="35" grpId="0"/>
      <p:bldP spid="37" grpId="0"/>
      <p:bldP spid="38" grpId="0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yellow daisy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25" y="1672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二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試煉的態度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597" y="721729"/>
            <a:ext cx="25346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B.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求得智慧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124" y="1301575"/>
            <a:ext cx="841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若有缺少智慧的，應當求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主就必賜給他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(5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4338" name="Picture 2" descr="Image result for warren wiersb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14" y="2011248"/>
            <a:ext cx="4556411" cy="303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3460" y="2526093"/>
            <a:ext cx="3706311" cy="1325095"/>
          </a:xfrm>
          <a:prstGeom prst="wedgeRoundRectCallout">
            <a:avLst>
              <a:gd name="adj1" fmla="val 66028"/>
              <a:gd name="adj2" fmla="val 44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我求上帝幫助你，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賜給你力量。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6496" y="4159417"/>
            <a:ext cx="3740238" cy="1875305"/>
          </a:xfrm>
          <a:prstGeom prst="wedgeRoundRectCallout">
            <a:avLst>
              <a:gd name="adj1" fmla="val -61808"/>
              <a:gd name="adj2" fmla="val 3801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求上帝給我智慧，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讓我不浪費這些遭遇！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734" y="5042796"/>
            <a:ext cx="524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Not Why but now What?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3281" y="5478989"/>
            <a:ext cx="524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不問「為什麼？」而問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「我該作什麼？」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0549" y="53580"/>
            <a:ext cx="50577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苦難的目的不在於它的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原因，乃在於它的結果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212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 result for stranded in an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6" y="1676400"/>
            <a:ext cx="3638184" cy="485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4146" y="161092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有時生命中的某種失去，卻帶來另一種祝福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yellow daisy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25" y="1672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二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試煉的態度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597" y="721729"/>
            <a:ext cx="25555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C.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順服主權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105" y="735032"/>
            <a:ext cx="23503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Why </a:t>
            </a:r>
            <a:r>
              <a:rPr kumimoji="0" lang="en-US" altLang="zh-TW" sz="3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me</a:t>
            </a:r>
            <a:r>
              <a:rPr kumimoji="0" lang="en-US" altLang="zh-TW" sz="3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?</a:t>
            </a:r>
            <a:endParaRPr kumimoji="0" lang="en-US" sz="3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雅藝體 Std W6" panose="040B0600000000000000" pitchFamily="82" charset="-12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477" y="1398837"/>
            <a:ext cx="51860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「何必偏偏選中我？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」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華康雅藝體 Std W6" panose="040B0600000000000000" pitchFamily="82" charset="-120"/>
              <a:cs typeface="Arial" panose="020B0604020202020204" pitchFamily="34" charset="0"/>
            </a:endParaRPr>
          </a:p>
        </p:txBody>
      </p:sp>
      <p:pic>
        <p:nvPicPr>
          <p:cNvPr id="15364" name="Picture 4" descr="Image result for r c sprou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0446"/>
          <a:stretch/>
        </p:blipFill>
        <p:spPr bwMode="auto">
          <a:xfrm>
            <a:off x="1134631" y="2146148"/>
            <a:ext cx="1998405" cy="286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2441" y="5086103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R.C. Sproul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華康雅藝體 Std W6" panose="040B0600000000000000" pitchFamily="82" charset="-12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477" y="554978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華康雅藝體 Std W6" panose="040B0600000000000000" pitchFamily="82" charset="-120"/>
                <a:cs typeface="Arial" panose="020B0604020202020204" pitchFamily="34" charset="0"/>
              </a:rPr>
              <a:t>1939-2017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華康雅藝體 Std W6" panose="040B0600000000000000" pitchFamily="82" charset="-12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76707" y="2257593"/>
            <a:ext cx="3717891" cy="1435806"/>
          </a:xfrm>
          <a:prstGeom prst="wedgeRoundRectCallout">
            <a:avLst>
              <a:gd name="adj1" fmla="val 78772"/>
              <a:gd name="adj2" fmla="val -25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為什麼壞事會發生在好人身上？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001556" y="3968546"/>
            <a:ext cx="4240744" cy="1409944"/>
          </a:xfrm>
          <a:prstGeom prst="wedgeRoundRectCallout">
            <a:avLst>
              <a:gd name="adj1" fmla="val -70822"/>
              <a:gd name="adj2" fmla="val -4087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我不知道，因為我還沒見到過好人！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16" t="21739"/>
          <a:stretch/>
        </p:blipFill>
        <p:spPr>
          <a:xfrm>
            <a:off x="0" y="0"/>
            <a:ext cx="9273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gifts from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86" y="215900"/>
            <a:ext cx="90204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只能接受：愛與順利、愛與賜福、愛與享受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...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86" y="846842"/>
            <a:ext cx="90204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不能接受：愛與磨鍊、愛與苦難、愛與順服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...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86" y="1600200"/>
            <a:ext cx="83118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(9-11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)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貧富的考驗       順服神主權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864100" y="1779741"/>
            <a:ext cx="939800" cy="4196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2249879"/>
            <a:ext cx="16466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貧變富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富變貧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" y="3568699"/>
            <a:ext cx="7830990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愛的價值在乎：自發、甘心、順服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...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pic>
        <p:nvPicPr>
          <p:cNvPr id="18436" name="Picture 4" descr="Image result for 唐崇榮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" y="4327415"/>
            <a:ext cx="2461484" cy="23868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45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7" y="1689097"/>
            <a:ext cx="8382002" cy="502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114" y="45181"/>
            <a:ext cx="815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祂雖然為兒子，還是因所受的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苦難學了順從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。祂既得以完全，就為凡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順從祂的人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成了永遠得救的根源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來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5:8-9)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yellow daisy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099" y="134035"/>
            <a:ext cx="89096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忍受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試探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的人是有福的，因為他經過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試驗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以後，必得生命的冠冕 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(12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3833" y="1529955"/>
          <a:ext cx="481616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61">
                  <a:extLst>
                    <a:ext uri="{9D8B030D-6E8A-4147-A177-3AD203B41FA5}">
                      <a16:colId xmlns:a16="http://schemas.microsoft.com/office/drawing/2014/main" val="3585157437"/>
                    </a:ext>
                  </a:extLst>
                </a:gridCol>
                <a:gridCol w="2996506">
                  <a:extLst>
                    <a:ext uri="{9D8B030D-6E8A-4147-A177-3AD203B41FA5}">
                      <a16:colId xmlns:a16="http://schemas.microsoft.com/office/drawing/2014/main" val="580345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冠冕</a:t>
                      </a:r>
                      <a:endParaRPr lang="en-US" sz="3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經文</a:t>
                      </a:r>
                      <a:endParaRPr lang="en-US" sz="3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4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喜樂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帖前</a:t>
                      </a:r>
                      <a:r>
                        <a:rPr lang="en-US" altLang="zh-TW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2:19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1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榮耀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彼前</a:t>
                      </a:r>
                      <a:r>
                        <a:rPr lang="en-US" altLang="zh-TW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5:2-4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2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公義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提後</a:t>
                      </a:r>
                      <a:r>
                        <a:rPr lang="en-US" altLang="zh-TW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4:8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0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不朽壞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林前</a:t>
                      </a:r>
                      <a:r>
                        <a:rPr lang="en-US" altLang="zh-TW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9:25-27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7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生命</a:t>
                      </a:r>
                      <a:endParaRPr lang="en-US" sz="3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雅</a:t>
                      </a:r>
                      <a:r>
                        <a:rPr lang="en-US" altLang="zh-TW" sz="38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1:12</a:t>
                      </a:r>
                      <a:endParaRPr lang="en-US" sz="380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56725"/>
                  </a:ext>
                </a:extLst>
              </a:tr>
            </a:tbl>
          </a:graphicData>
        </a:graphic>
      </p:graphicFrame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89577" l="0" r="99349">
                        <a14:foregroundMark x1="94577" y1="28013" x2="94577" y2="28013"/>
                        <a14:foregroundMark x1="89805" y1="37134" x2="89805" y2="37134"/>
                        <a14:foregroundMark x1="91974" y1="32899" x2="91974" y2="32899"/>
                        <a14:foregroundMark x1="90672" y1="35831" x2="90672" y2="3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38" y="5030336"/>
            <a:ext cx="2566778" cy="17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kindergarten graduation diplom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7" b="89647" l="1647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597">
            <a:off x="5267123" y="890220"/>
            <a:ext cx="3101668" cy="310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university graduation diplom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40" y="3335253"/>
            <a:ext cx="3909272" cy="31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mule fell in a 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457201"/>
            <a:ext cx="6203296" cy="435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500" y="4953000"/>
            <a:ext cx="4493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「枯井裡的老驢」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855">
            <a:off x="5664200" y="2392364"/>
            <a:ext cx="278765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imgur.com/zQNQk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5"/>
          <a:stretch/>
        </p:blipFill>
        <p:spPr bwMode="auto">
          <a:xfrm>
            <a:off x="1019174" y="163512"/>
            <a:ext cx="7101366" cy="65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imgur.com/zQNQk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3"/>
          <a:stretch/>
        </p:blipFill>
        <p:spPr bwMode="auto">
          <a:xfrm>
            <a:off x="993775" y="139700"/>
            <a:ext cx="71231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i.imgur.com/KVxCbN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03"/>
          <a:stretch/>
        </p:blipFill>
        <p:spPr bwMode="auto">
          <a:xfrm>
            <a:off x="955675" y="3302000"/>
            <a:ext cx="72145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imgur.com/KVxCbN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9" b="34375"/>
          <a:stretch/>
        </p:blipFill>
        <p:spPr bwMode="auto">
          <a:xfrm>
            <a:off x="942975" y="203199"/>
            <a:ext cx="6875858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124" y1="46763" x2="77124" y2="46763"/>
                        <a14:foregroundMark x1="80392" y1="24460" x2="80392" y2="24460"/>
                        <a14:foregroundMark x1="80392" y1="24460" x2="80392" y2="24460"/>
                        <a14:foregroundMark x1="80392" y1="24460" x2="80392" y2="24460"/>
                        <a14:foregroundMark x1="81046" y1="46763" x2="81046" y2="46763"/>
                        <a14:foregroundMark x1="81373" y1="47482" x2="81373" y2="47482"/>
                        <a14:foregroundMark x1="85784" y1="46763" x2="85784" y2="46763"/>
                        <a14:foregroundMark x1="87092" y1="42446" x2="87092" y2="42446"/>
                        <a14:foregroundMark x1="74673" y1="41727" x2="74673" y2="41727"/>
                        <a14:foregroundMark x1="73529" y1="55396" x2="73529" y2="55396"/>
                        <a14:foregroundMark x1="42484" y1="42446" x2="42484" y2="42446"/>
                        <a14:foregroundMark x1="31373" y1="41007" x2="31373" y2="41007"/>
                        <a14:foregroundMark x1="17810" y1="46763" x2="17810" y2="46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975" y="4895484"/>
            <a:ext cx="5448150" cy="17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7224" y="140259"/>
            <a:ext cx="3502175" cy="5078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華康雅藝體 Std W6" panose="040B0600000000000000" pitchFamily="82" charset="-120"/>
                <a:cs typeface="+mn-cs"/>
              </a:rPr>
              <a:t>he reached the top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215"/>
            <a:ext cx="9144000" cy="6858000"/>
          </a:xfrm>
          <a:prstGeom prst="rect">
            <a:avLst/>
          </a:prstGeom>
          <a:solidFill>
            <a:srgbClr val="FFC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032" y="3972526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抖下去，爬上來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93" b="49755" l="20000" r="7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1555" r="16333" b="47336"/>
          <a:stretch/>
        </p:blipFill>
        <p:spPr bwMode="auto">
          <a:xfrm flipH="1">
            <a:off x="5414069" y="3382750"/>
            <a:ext cx="3491904" cy="256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2032" y="3481404"/>
            <a:ext cx="5534176" cy="5078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華康雅藝體 Std W6" panose="040B0600000000000000" pitchFamily="82" charset="-120"/>
                <a:cs typeface="+mn-cs"/>
              </a:rPr>
              <a:t>The donkey finally got away</a:t>
            </a:r>
          </a:p>
        </p:txBody>
      </p:sp>
    </p:spTree>
    <p:extLst>
      <p:ext uri="{BB962C8B-B14F-4D97-AF65-F5344CB8AC3E}">
        <p14:creationId xmlns:p14="http://schemas.microsoft.com/office/powerpoint/2010/main" val="2425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rd in stor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1" y="816130"/>
            <a:ext cx="3783249" cy="588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61" y="165401"/>
            <a:ext cx="2996416" cy="299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ing protea flow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1"/>
          <a:stretch/>
        </p:blipFill>
        <p:spPr bwMode="auto">
          <a:xfrm>
            <a:off x="4208874" y="3259285"/>
            <a:ext cx="4655427" cy="344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36372" y="165401"/>
            <a:ext cx="769441" cy="2041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南非國花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5364" y="1178287"/>
            <a:ext cx="76944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帝王花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183" y="730068"/>
            <a:ext cx="67710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「花中之王」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027" y="52960"/>
            <a:ext cx="24657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 BLANCA" panose="02000000000000000000" pitchFamily="2" charset="0"/>
                <a:ea typeface="新細明體" panose="02020500000000000000" pitchFamily="18" charset="-120"/>
                <a:cs typeface="+mn-cs"/>
              </a:rPr>
              <a:t>King </a:t>
            </a:r>
            <a:r>
              <a:rPr kumimoji="0" lang="en-US" altLang="zh-TW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 BLANCA" panose="02000000000000000000" pitchFamily="2" charset="0"/>
                <a:ea typeface="新細明體" panose="02020500000000000000" pitchFamily="18" charset="-120"/>
                <a:cs typeface="+mn-cs"/>
              </a:rPr>
              <a:t>Protea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 BLANCA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2313914"/>
            <a:ext cx="3991087" cy="3979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551" y="-346905"/>
            <a:ext cx="4656208" cy="2969080"/>
          </a:xfrm>
          <a:prstGeom prst="rect">
            <a:avLst/>
          </a:prstGeom>
        </p:spPr>
      </p:pic>
      <p:sp>
        <p:nvSpPr>
          <p:cNvPr id="7" name="AutoShape 8" descr="King Protea, Sou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King Protea, South Afr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0" name="Picture 12" descr="Image result for 南非國花 帝王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68" y="236813"/>
            <a:ext cx="4694506" cy="31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南非國花 帝王花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r="11403"/>
          <a:stretch/>
        </p:blipFill>
        <p:spPr bwMode="auto">
          <a:xfrm>
            <a:off x="430703" y="236813"/>
            <a:ext cx="3322556" cy="32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69" y="3663847"/>
            <a:ext cx="2905490" cy="2905490"/>
          </a:xfrm>
          <a:prstGeom prst="rect">
            <a:avLst/>
          </a:prstGeom>
        </p:spPr>
      </p:pic>
      <p:pic>
        <p:nvPicPr>
          <p:cNvPr id="2066" name="Picture 18" descr="Image result for 南非國花 帝王花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7" y="3485478"/>
            <a:ext cx="4625789" cy="30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18"/>
            <a:ext cx="9144000" cy="70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Image result for king protea flow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rning i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684" y="168997"/>
            <a:ext cx="8450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凡立志在基督耶穌裡敬虔度日的，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也都要受逼迫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提後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3:12)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6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034"/>
            <a:ext cx="9144000" cy="5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499" y="173548"/>
            <a:ext cx="8905002" cy="1995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試煉讓我們知道自己裡面有多少內涵，它把所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有的土都抖出來，看清自己是用什麼組成的！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         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~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司布真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2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 yellow daisy 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 rot="21338828">
            <a:off x="3874168" y="861674"/>
            <a:ext cx="3104147" cy="26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4973" y="331215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弟兄們，你們落在百般試煉中，都要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以為大喜樂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973" y="1624895"/>
            <a:ext cx="793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  <a:sym typeface="Wingdings" panose="05000000000000000000" pitchFamily="2" charset="2"/>
              </a:rPr>
              <a:t>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每個人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包括信徒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)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必會經歷各種試煉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973" y="2607437"/>
            <a:ext cx="767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沒有被試煉過的生命是不值得存活的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                                   </a:t>
            </a: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~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蘇格拉底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973" y="3807766"/>
            <a:ext cx="767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天降大任於斯人也，必先苦其心志，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勞其筋骨，餓其體膚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        </a:t>
            </a: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~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孟子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973" y="5236135"/>
            <a:ext cx="707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在世上你們有苦難 </a:t>
            </a: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~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耶穌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  <a:sym typeface="Wingdings" panose="05000000000000000000" pitchFamily="2" charset="2"/>
              </a:rPr>
              <a:t>16:33)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homas edison inven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9" y="355599"/>
            <a:ext cx="2779372" cy="285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charles dicke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594" y1="57612" x2="48594" y2="57612"/>
                        <a14:foregroundMark x1="38554" y1="46747" x2="38554" y2="46747"/>
                        <a14:foregroundMark x1="46827" y1="61636" x2="46827" y2="61636"/>
                        <a14:foregroundMark x1="55100" y1="61636" x2="55100" y2="61636"/>
                        <a14:foregroundMark x1="48996" y1="62374" x2="48996" y2="62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33" y="256307"/>
            <a:ext cx="2925552" cy="350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result for beethov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95" y="3408219"/>
            <a:ext cx="2530332" cy="32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 result for abe lincol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65" y="3292896"/>
            <a:ext cx="2484111" cy="337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800" dirty="0" smtClean="0">
            <a:latin typeface="華康雅藝體 Std W6" panose="040B0600000000000000" pitchFamily="82" charset="-120"/>
            <a:ea typeface="華康雅藝體 Std W6" panose="040B0600000000000000" pitchFamily="82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22039</TotalTime>
  <Words>722</Words>
  <Application>Microsoft Macintosh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 BLANCA</vt:lpstr>
      <vt:lpstr>王漢宗空疊圓繁</vt:lpstr>
      <vt:lpstr>華康雅藝體 Std W6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Comic Sans MS</vt:lpstr>
      <vt:lpstr>Verdana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741</cp:revision>
  <cp:lastPrinted>2018-09-19T16:35:09Z</cp:lastPrinted>
  <dcterms:created xsi:type="dcterms:W3CDTF">2016-12-29T18:12:43Z</dcterms:created>
  <dcterms:modified xsi:type="dcterms:W3CDTF">2019-12-02T22:04:29Z</dcterms:modified>
</cp:coreProperties>
</file>