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60" r:id="rId4"/>
    <p:sldId id="276" r:id="rId5"/>
    <p:sldId id="261" r:id="rId6"/>
    <p:sldId id="262" r:id="rId7"/>
    <p:sldId id="263" r:id="rId8"/>
    <p:sldId id="259" r:id="rId9"/>
    <p:sldId id="257" r:id="rId10"/>
    <p:sldId id="264" r:id="rId11"/>
    <p:sldId id="277" r:id="rId12"/>
    <p:sldId id="265" r:id="rId13"/>
    <p:sldId id="266" r:id="rId14"/>
    <p:sldId id="267" r:id="rId15"/>
    <p:sldId id="269" r:id="rId16"/>
    <p:sldId id="270" r:id="rId17"/>
    <p:sldId id="268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7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7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99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3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4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8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7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2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89512-EC9A-42B7-B2E4-ACE1BB6BA6C7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512CF-FFAB-499A-B9C1-426BD85DF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446" y="287382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7074" y="259096"/>
            <a:ext cx="22365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9/8/2019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9429" y="2408791"/>
            <a:ext cx="54938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『</a:t>
            </a:r>
            <a:r>
              <a:rPr lang="zh-TW" altLang="en-US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上帝不聽的禱告</a:t>
            </a:r>
            <a:r>
              <a:rPr lang="en-US" altLang="zh-TW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』</a:t>
            </a:r>
            <a:endParaRPr lang="en-US" sz="4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7783" y="4253884"/>
            <a:ext cx="26645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</a:t>
            </a:r>
            <a:r>
              <a:rPr lang="zh-TW" altLang="en-US" sz="4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8980" y="3105834"/>
            <a:ext cx="262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18:9-14)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6826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sawdust in butcher sh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lated imag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44" y="3061227"/>
            <a:ext cx="5408477" cy="2900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8201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0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3" y="209006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法利賽人的禱告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464" y="8723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三個錯誤</a:t>
            </a:r>
            <a:r>
              <a:rPr lang="zh-TW" altLang="en-US" sz="3600" dirty="0" smtClean="0">
                <a:solidFill>
                  <a:srgbClr val="C00000"/>
                </a:solidFill>
              </a:rPr>
              <a:t>：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085" y="1466376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對象</a:t>
            </a:r>
            <a:r>
              <a:rPr lang="zh-TW" alt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「自言自語」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0912" y="2742090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別人怎樣怎樣，而不是</a:t>
            </a:r>
            <a:r>
              <a:rPr lang="zh-TW" altLang="en-US" sz="3600" u="sng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我自己怎樣怎樣</a:t>
            </a:r>
            <a:endParaRPr lang="en-US" sz="3600" u="sng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148" y="2112707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標準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「自以為義」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0912" y="3329568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藉禱告來責罵別人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0912" y="3900098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不是在禱告中認罪，而是定別人的罪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2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pharis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7" y="215535"/>
            <a:ext cx="5047488" cy="31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827" y="4176567"/>
            <a:ext cx="6074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1.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他不是外邦人，而是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猶太人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827" y="3569425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法利賽人每天為三件事感恩：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826" y="4822898"/>
            <a:ext cx="6997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他不是羅馬公民，而是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神的選民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889" y="5455326"/>
            <a:ext cx="5150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3.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他不是女人，而是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男人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525571"/>
            <a:ext cx="9144000" cy="333242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305" y="3637958"/>
            <a:ext cx="91440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啊，我感謝你，因你使我生在有學問的人當中，不與販夫走卒同席；我早起，他們也早起，但是我早起是為研讀律法，他們早起只為虛無之事。我工作，他們也工作，我的工作能存到永遠，他們的工作轉眼消逝。我奔跑，他們也奔跑，但我是跑向神的國，他們卻是跑向滅亡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2574606" y="60179"/>
            <a:ext cx="2680709" cy="266629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標準錯了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7094" y="1031965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沒有向上仰望神</a:t>
            </a:r>
            <a:endParaRPr lang="en-US" altLang="zh-TW" sz="36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反而向下輕看人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62599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whitehouse in the s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1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6652" y="5434150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不是與他人比較，乃是向主耶穌看齊</a:t>
            </a:r>
            <a:endParaRPr lang="en-US" sz="36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2292" name="Picture 4" descr="Image result for whitehouse in the sno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70" y="276634"/>
            <a:ext cx="7388185" cy="492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81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3" y="209006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法利賽人的禱告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464" y="87230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三個錯誤</a:t>
            </a:r>
            <a:r>
              <a:rPr lang="zh-TW" altLang="en-US" sz="3600" dirty="0" smtClean="0">
                <a:solidFill>
                  <a:srgbClr val="C00000"/>
                </a:solidFill>
              </a:rPr>
              <a:t>：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9085" y="1466376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對象</a:t>
            </a:r>
            <a:r>
              <a:rPr lang="zh-TW" alt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「自言自語」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534" y="3408295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我為神作了什麼，不是神為我作了什麼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2148" y="2112707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標準 </a:t>
            </a:r>
            <a:r>
              <a:rPr lang="en-US" altLang="zh-TW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「自以為義」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211" y="2723746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基礎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「自信功德」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5031" y="4028220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我那麼好，神該賜福給我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5031" y="4638568"/>
            <a:ext cx="803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向神請求</a:t>
            </a:r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 對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神要求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085" y="5295082"/>
            <a:ext cx="8033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禱告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不是改變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神的旨意，</a:t>
            </a:r>
            <a:endParaRPr lang="en-US" altLang="zh-TW" sz="36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而是發現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祂的旨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意</a:t>
            </a:r>
            <a:endParaRPr lang="en-US" sz="36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074" name="Picture 2" descr="Image result for sadhu sundar sing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7" t="23845" r="18022"/>
          <a:stretch/>
        </p:blipFill>
        <p:spPr bwMode="auto">
          <a:xfrm>
            <a:off x="6364988" y="4493923"/>
            <a:ext cx="1965299" cy="23075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77318" y="621666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孫大信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6840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3" y="209006"/>
            <a:ext cx="321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稅吏的禱告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2186" y="1874802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 </a:t>
            </a:r>
            <a:r>
              <a:rPr lang="en-US" altLang="zh-TW" sz="36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the</a:t>
            </a:r>
            <a:r>
              <a:rPr lang="en-US" altLang="zh-TW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sinner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212" y="767507"/>
            <a:ext cx="8268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那稅吏遠遠的站著，連舉目望天也不敢，只捶著胸說：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『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神啊，開恩可憐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我這個罪人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』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(13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5212" y="2521133"/>
            <a:ext cx="80205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神所要的祭就是憂傷的靈；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神啊，憂傷痛悔的心，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你必不輕看 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</a:t>
            </a:r>
            <a:r>
              <a:rPr lang="en-US" altLang="zh-TW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51:17)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4338" name="Picture 2" descr="Image result for self justific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6074230" y="2521133"/>
            <a:ext cx="2945674" cy="4186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992" y="4222247"/>
            <a:ext cx="558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– Justification  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自我辯解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118" y="4832015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現代生活缺少什麼？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8214" y="4818952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罪惡感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!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118" y="5435852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謙卑就是勇氣，真正的謙卑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不替自己辯護。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1116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" y="129903"/>
            <a:ext cx="4211996" cy="3175000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0" y="0"/>
            <a:ext cx="9144000" cy="6858000"/>
          </a:xfrm>
          <a:prstGeom prst="flowChartProcess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3310526" y="129903"/>
            <a:ext cx="2933519" cy="1965597"/>
          </a:xfrm>
          <a:prstGeom prst="wedgeEllipseCallout">
            <a:avLst>
              <a:gd name="adj1" fmla="val -76135"/>
              <a:gd name="adj2" fmla="val 113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你們倆</a:t>
            </a:r>
            <a:endParaRPr lang="en-US" altLang="zh-TW" sz="3600" dirty="0" smtClean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那個比較謙卑？</a:t>
            </a:r>
            <a:endParaRPr lang="en-US" sz="3600" dirty="0">
              <a:solidFill>
                <a:srgbClr val="00206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8" name="Picture 2" descr="Image result for pharis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301" y="3304903"/>
            <a:ext cx="5047488" cy="315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410789" y="3429000"/>
            <a:ext cx="2184243" cy="1280159"/>
          </a:xfrm>
          <a:prstGeom prst="wedgeRoundRectCallout">
            <a:avLst>
              <a:gd name="adj1" fmla="val 79680"/>
              <a:gd name="adj2" fmla="val 4248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相信自己</a:t>
            </a:r>
            <a:endParaRPr lang="en-US" altLang="zh-TW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pPr algn="ctr"/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充滿把握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244045" y="2225403"/>
            <a:ext cx="2227350" cy="1304834"/>
          </a:xfrm>
          <a:prstGeom prst="wedgeRoundRectCallout">
            <a:avLst>
              <a:gd name="adj1" fmla="val 1366"/>
              <a:gd name="adj2" fmla="val 9778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乏善可陳照我本相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59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alex ha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2" y="274320"/>
            <a:ext cx="3984171" cy="39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turtle on a po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72" y="2448888"/>
            <a:ext cx="5774962" cy="4159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873213" y="761440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你之所以爬得很高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肯定是有人幫助你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641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andrew mur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8" y="285976"/>
            <a:ext cx="2182676" cy="2849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021" y="3135896"/>
            <a:ext cx="192873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慕安德烈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315" y="3627931"/>
            <a:ext cx="22541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1828-1917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9772" y="129220"/>
            <a:ext cx="5695405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謙卑乃是心中完全的安寧。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不要求什麼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，或對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發生在我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身上不好的事，不公平的事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產生懷疑。無論人稱讚我或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埋怨我，都不為所動。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9771" y="2799037"/>
            <a:ext cx="5695405" cy="272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謙卑乃是從神那裡找到蒙福安息之處，在那裡可以把門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>
              <a:lnSpc>
                <a:spcPts val="4100"/>
              </a:lnSpc>
            </a:pP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關起來，跪在天父面前，雖然週圍都是風浪，心中卻如深海中一樣平靜。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015" y="5505305"/>
            <a:ext cx="8609602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謙卑的人不是把自己想得很差，扁低自己，謙卑的人乃是根本不想自己。</a:t>
            </a:r>
            <a:endParaRPr lang="en-US" altLang="zh-TW" sz="3600" dirty="0" smtClean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8302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5" y="442281"/>
            <a:ext cx="5647288" cy="532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axi driver and pastor at pearly g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2954" y="-104502"/>
            <a:ext cx="3490297" cy="316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265" y="2381390"/>
            <a:ext cx="1101568" cy="262176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80157" y="1724301"/>
            <a:ext cx="1149532" cy="5747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61056" y="180662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我不明白</a:t>
            </a:r>
            <a:endParaRPr lang="en-US" sz="24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454431" y="3106096"/>
            <a:ext cx="783772" cy="5384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4431" y="2990597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論功</a:t>
            </a:r>
            <a:endParaRPr lang="en-US" altLang="zh-TW" sz="22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行賞</a:t>
            </a:r>
            <a:endParaRPr lang="en-US" sz="2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749040" y="261257"/>
            <a:ext cx="5107577" cy="1756750"/>
          </a:xfrm>
          <a:prstGeom prst="wedgeRoundRectCallout">
            <a:avLst>
              <a:gd name="adj1" fmla="val -56051"/>
              <a:gd name="adj2" fmla="val 8244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67399" y="312711"/>
            <a:ext cx="49892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你每次講道，大家就開始打瞌</a:t>
            </a:r>
            <a:r>
              <a:rPr lang="zh-TW" altLang="en-US" sz="34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睡，而他</a:t>
            </a:r>
            <a:r>
              <a:rPr lang="zh-TW" altLang="en-US" sz="34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每次開車，大家就趕</a:t>
            </a:r>
            <a:r>
              <a:rPr lang="zh-TW" altLang="en-US" sz="34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緊禱告！</a:t>
            </a:r>
            <a:endParaRPr lang="en-US" sz="3400" dirty="0"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295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 Pharisee and a tax collector pray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6" y="809897"/>
            <a:ext cx="9013371" cy="450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427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755" y="169814"/>
            <a:ext cx="60003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一點點神話語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一點點的禱告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869552" y="819319"/>
            <a:ext cx="574765" cy="481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49485" y="133500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死的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屬靈生命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Plus 6"/>
          <p:cNvSpPr/>
          <p:nvPr/>
        </p:nvSpPr>
        <p:spPr>
          <a:xfrm>
            <a:off x="2947929" y="251041"/>
            <a:ext cx="418012" cy="453097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755" y="2071944"/>
            <a:ext cx="614623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多一些神話語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多一些的禱告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Plus 8"/>
          <p:cNvSpPr/>
          <p:nvPr/>
        </p:nvSpPr>
        <p:spPr>
          <a:xfrm>
            <a:off x="3078559" y="2153171"/>
            <a:ext cx="418012" cy="453097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3039429" y="2739747"/>
            <a:ext cx="574765" cy="481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23298" y="3245771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弱的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屬靈生命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55" y="4085348"/>
            <a:ext cx="25106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很多的禱告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667379" y="4148509"/>
            <a:ext cx="496389" cy="5195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78559" y="4052503"/>
            <a:ext cx="294664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400" dirty="0" smtClean="0">
                <a:solidFill>
                  <a:schemeClr val="accent6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情緒化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的生命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755" y="4903134"/>
            <a:ext cx="25106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每天的讀經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2621417" y="4984361"/>
            <a:ext cx="418012" cy="453097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5573" y="4894287"/>
            <a:ext cx="25106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4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每天的禱告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2556043" y="5535156"/>
            <a:ext cx="574765" cy="4817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283712" y="601688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6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健康有力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的生命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065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31" t="23187" r="5025" b="4455"/>
          <a:stretch/>
        </p:blipFill>
        <p:spPr>
          <a:xfrm>
            <a:off x="152400" y="314661"/>
            <a:ext cx="8900315" cy="5724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48285" y="1041954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週三晚禱告會</a:t>
            </a:r>
            <a:endParaRPr lang="en-US" sz="3800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654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514" y="256428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路加福音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18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章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514" y="902759"/>
            <a:ext cx="4092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1-8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 寡婦求官  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14" y="1549090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常常禱告不灰心，神樂意垂聽禱告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514" y="2264552"/>
            <a:ext cx="5452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9-14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  法利賽人與稅吏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513" y="2919377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不要自義，神不垂聽某些人的禱告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6130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emple in jesus tim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7069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olomon's temple of pr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95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9485" y="222069"/>
            <a:ext cx="54040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無論什麼人向這殿舉手，</a:t>
            </a:r>
            <a:endParaRPr lang="en-US" altLang="zh-TW" sz="36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無論求什麼，禱告什麼，</a:t>
            </a:r>
            <a:endParaRPr lang="en-US" altLang="zh-TW" sz="36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求神從天上居所垂聽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</a:p>
          <a:p>
            <a:r>
              <a:rPr lang="en-US" altLang="zh-TW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代下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6</a:t>
            </a:r>
            <a:r>
              <a:rPr lang="zh-TW" alt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章</a:t>
            </a:r>
            <a:r>
              <a:rPr lang="en-US" altLang="zh-TW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381" y="2752462"/>
            <a:ext cx="4487410" cy="29168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4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35" y="1855532"/>
            <a:ext cx="6518366" cy="50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" y="444137"/>
            <a:ext cx="7813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我的殿必稱為萬國禱告的殿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11:17)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7" y="1551531"/>
            <a:ext cx="8422964" cy="530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prayer meeting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76" y="2560875"/>
            <a:ext cx="4768484" cy="424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6494"/>
            <a:ext cx="9144000" cy="6858000"/>
          </a:xfrm>
          <a:prstGeom prst="rect">
            <a:avLst/>
          </a:prstGeom>
          <a:solidFill>
            <a:srgbClr val="FFC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4321" y="160160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在任何一個禱告會裡：</a:t>
            </a:r>
            <a:endParaRPr lang="en-US" sz="36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834" y="777518"/>
            <a:ext cx="497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95%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不留心在聽你禱告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834" y="1340923"/>
            <a:ext cx="3591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55%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在發白日夢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069" y="1917391"/>
            <a:ext cx="6361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20%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在想自己待會該說些什麼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069" y="2506922"/>
            <a:ext cx="589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14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希望你不要禱告那麼長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429" y="3094746"/>
            <a:ext cx="564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5%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時不時睜開眼睛看手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機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757" y="3676311"/>
            <a:ext cx="518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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1%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在想如何悄悄溜回家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80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uke 18:9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45195"/>
            <a:ext cx="4883513" cy="62992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839096" y="470262"/>
            <a:ext cx="259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兩個男人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839095" y="1497874"/>
            <a:ext cx="259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兩個禱告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839094" y="2525486"/>
            <a:ext cx="259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兩種態度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5839094" y="3553098"/>
            <a:ext cx="259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兩種判決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133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3" y="209006"/>
            <a:ext cx="41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法利賽人的禱告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8275" y="855337"/>
            <a:ext cx="8268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法利賽人站著，自言自語的禱告說：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『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神啊，我感謝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，我不像別人勒索、不義、姦淫，也不像這個稅吏 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(11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6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1" y="2609663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三個錯誤</a:t>
            </a:r>
            <a:r>
              <a:rPr lang="zh-TW" altLang="en-US" sz="3600" dirty="0" smtClean="0">
                <a:solidFill>
                  <a:srgbClr val="C00000"/>
                </a:solidFill>
              </a:rPr>
              <a:t>：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644" y="3255994"/>
            <a:ext cx="4729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對象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</a:t>
            </a:r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「自言自語」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2" name="Picture 4" descr="Image result for self medi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16419"/>
          <a:stretch/>
        </p:blipFill>
        <p:spPr bwMode="auto">
          <a:xfrm>
            <a:off x="5255378" y="2779480"/>
            <a:ext cx="3622142" cy="3137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19921" y="3904687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禱告是與神對話，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除了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講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，還需聆</a:t>
            </a:r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聽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8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4902</TotalTime>
  <Words>1141</Words>
  <Application>Microsoft Office PowerPoint</Application>
  <PresentationFormat>On-screen Show (4:3)</PresentationFormat>
  <Paragraphs>102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新細明體</vt:lpstr>
      <vt:lpstr>華康黑體 Std W7</vt:lpstr>
      <vt:lpstr>Arial</vt:lpstr>
      <vt:lpstr>Wingdings</vt:lpstr>
      <vt:lpstr>華康黑體 Std W9</vt:lpstr>
      <vt:lpstr>Calibri Light</vt:lpstr>
      <vt:lpstr>華康魏碑體 Std W7</vt:lpstr>
      <vt:lpstr>華康龍門石碑 Std W9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49</cp:revision>
  <dcterms:created xsi:type="dcterms:W3CDTF">2019-08-21T00:52:35Z</dcterms:created>
  <dcterms:modified xsi:type="dcterms:W3CDTF">2019-09-05T02:43:57Z</dcterms:modified>
</cp:coreProperties>
</file>