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9" r:id="rId2"/>
    <p:sldId id="257" r:id="rId3"/>
    <p:sldId id="260" r:id="rId4"/>
    <p:sldId id="261" r:id="rId5"/>
    <p:sldId id="258" r:id="rId6"/>
    <p:sldId id="279" r:id="rId7"/>
    <p:sldId id="256" r:id="rId8"/>
    <p:sldId id="262" r:id="rId9"/>
    <p:sldId id="263" r:id="rId10"/>
    <p:sldId id="267" r:id="rId11"/>
    <p:sldId id="268" r:id="rId12"/>
    <p:sldId id="280" r:id="rId13"/>
    <p:sldId id="269" r:id="rId14"/>
    <p:sldId id="270" r:id="rId15"/>
    <p:sldId id="271" r:id="rId16"/>
    <p:sldId id="272" r:id="rId17"/>
    <p:sldId id="273" r:id="rId18"/>
    <p:sldId id="274" r:id="rId19"/>
    <p:sldId id="264" r:id="rId20"/>
    <p:sldId id="265" r:id="rId21"/>
    <p:sldId id="266" r:id="rId22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王漢宗顏楷體繁" panose="02000500000000000000" pitchFamily="2" charset="-12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1818" autoAdjust="0"/>
  </p:normalViewPr>
  <p:slideViewPr>
    <p:cSldViewPr snapToGrid="0">
      <p:cViewPr>
        <p:scale>
          <a:sx n="31" d="100"/>
          <a:sy n="31" d="100"/>
        </p:scale>
        <p:origin x="1848" y="4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B10B-6194-49D8-9491-5206C7CADF44}" type="datetimeFigureOut">
              <a:rPr lang="en-US" smtClean="0"/>
              <a:t>8/8/2019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25184-D31B-49BB-9149-DF27B2219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885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B10B-6194-49D8-9491-5206C7CADF44}" type="datetimeFigureOut">
              <a:rPr lang="en-US" smtClean="0"/>
              <a:t>8/8/2019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25184-D31B-49BB-9149-DF27B2219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8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B10B-6194-49D8-9491-5206C7CADF44}" type="datetimeFigureOut">
              <a:rPr lang="en-US" smtClean="0"/>
              <a:t>8/8/2019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25184-D31B-49BB-9149-DF27B2219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50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B10B-6194-49D8-9491-5206C7CADF44}" type="datetimeFigureOut">
              <a:rPr lang="en-US" smtClean="0"/>
              <a:t>8/8/2019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25184-D31B-49BB-9149-DF27B2219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862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B10B-6194-49D8-9491-5206C7CADF44}" type="datetimeFigureOut">
              <a:rPr lang="en-US" smtClean="0"/>
              <a:t>8/8/2019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25184-D31B-49BB-9149-DF27B2219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339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B10B-6194-49D8-9491-5206C7CADF44}" type="datetimeFigureOut">
              <a:rPr lang="en-US" smtClean="0"/>
              <a:t>8/8/2019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25184-D31B-49BB-9149-DF27B2219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502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B10B-6194-49D8-9491-5206C7CADF44}" type="datetimeFigureOut">
              <a:rPr lang="en-US" smtClean="0"/>
              <a:t>8/8/2019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25184-D31B-49BB-9149-DF27B2219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803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B10B-6194-49D8-9491-5206C7CADF44}" type="datetimeFigureOut">
              <a:rPr lang="en-US" smtClean="0"/>
              <a:t>8/8/2019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25184-D31B-49BB-9149-DF27B2219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400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B10B-6194-49D8-9491-5206C7CADF44}" type="datetimeFigureOut">
              <a:rPr lang="en-US" smtClean="0"/>
              <a:t>8/8/2019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25184-D31B-49BB-9149-DF27B2219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582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B10B-6194-49D8-9491-5206C7CADF44}" type="datetimeFigureOut">
              <a:rPr lang="en-US" smtClean="0"/>
              <a:t>8/8/2019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25184-D31B-49BB-9149-DF27B2219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186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B10B-6194-49D8-9491-5206C7CADF44}" type="datetimeFigureOut">
              <a:rPr lang="en-US" smtClean="0"/>
              <a:t>8/8/2019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25184-D31B-49BB-9149-DF27B2219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641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18B10B-6194-49D8-9491-5206C7CADF44}" type="datetimeFigureOut">
              <a:rPr lang="en-US" smtClean="0"/>
              <a:t>8/8/2019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325184-D31B-49BB-9149-DF27B2219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548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7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2.png"/><Relationship Id="rId7" Type="http://schemas.microsoft.com/office/2007/relationships/hdphoto" Target="../media/hdphoto2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 descr="Related image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4" t="2298" r="4551" b="7299"/>
          <a:stretch/>
        </p:blipFill>
        <p:spPr bwMode="auto">
          <a:xfrm>
            <a:off x="5185185" y="398026"/>
            <a:ext cx="3463963" cy="4990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lowchart: Manual Input 3"/>
          <p:cNvSpPr/>
          <p:nvPr/>
        </p:nvSpPr>
        <p:spPr>
          <a:xfrm rot="5400000" flipH="1">
            <a:off x="893190" y="-97133"/>
            <a:ext cx="4990935" cy="5981252"/>
          </a:xfrm>
          <a:prstGeom prst="flowChartManualInpu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99384" y="720756"/>
            <a:ext cx="403187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0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勘亭流 Std W9" panose="03000900000000000000" pitchFamily="66" charset="-120"/>
                <a:ea typeface="華康勘亭流 Std W9" panose="03000900000000000000" pitchFamily="66" charset="-120"/>
              </a:rPr>
              <a:t>「天路歷程」</a:t>
            </a:r>
            <a:endParaRPr lang="en-US" sz="50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勘亭流 Std W9" panose="03000900000000000000" pitchFamily="66" charset="-120"/>
              <a:ea typeface="華康勘亭流 Std W9" panose="03000900000000000000" pitchFamily="66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91881" y="4419465"/>
            <a:ext cx="26468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薛忠勇 弟兄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25305" y="1582095"/>
            <a:ext cx="1980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zh-TW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詩篇</a:t>
            </a:r>
            <a:r>
              <a:rPr lang="en-US" altLang="zh-TW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84)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4033" y="5744510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主日信息</a:t>
            </a:r>
            <a:endParaRPr lang="en-US" sz="3600" dirty="0">
              <a:solidFill>
                <a:schemeClr val="bg1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00862" y="5744509"/>
            <a:ext cx="2416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 smtClean="0">
                <a:solidFill>
                  <a:schemeClr val="bg1"/>
                </a:solidFill>
                <a:effectLst>
                  <a:glow rad="101600">
                    <a:schemeClr val="accent5">
                      <a:lumMod val="50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8/11/2019</a:t>
            </a:r>
            <a:endParaRPr lang="en-US" sz="3600" dirty="0">
              <a:solidFill>
                <a:schemeClr val="bg1"/>
              </a:solidFill>
              <a:effectLst>
                <a:glow rad="101600">
                  <a:schemeClr val="accent5">
                    <a:lumMod val="50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23603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mage result for hebrew 11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15" y="297242"/>
            <a:ext cx="8604377" cy="4302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7015" y="4871966"/>
            <a:ext cx="8775159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承認自己在世上是</a:t>
            </a:r>
            <a:r>
              <a:rPr lang="zh-TW" altLang="en-US" sz="36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客旅</a:t>
            </a:r>
            <a:r>
              <a:rPr lang="zh-TW" altLang="en-US" sz="36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，是</a:t>
            </a:r>
            <a:r>
              <a:rPr lang="zh-TW" altLang="en-US" sz="36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寄居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的</a:t>
            </a:r>
            <a:r>
              <a:rPr lang="en-US" altLang="zh-TW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...</a:t>
            </a:r>
            <a:r>
              <a:rPr lang="zh-TW" altLang="en-US" sz="36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他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們</a:t>
            </a:r>
            <a:endParaRPr lang="en-US" altLang="zh-TW" sz="3600" dirty="0" smtClean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卻</a:t>
            </a:r>
            <a:r>
              <a:rPr lang="zh-TW" altLang="en-US" sz="36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羨慕一個</a:t>
            </a:r>
            <a:r>
              <a:rPr lang="zh-TW" altLang="en-US" sz="36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更美的家鄉</a:t>
            </a:r>
            <a:r>
              <a:rPr lang="zh-TW" altLang="en-US" sz="36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，就是</a:t>
            </a:r>
            <a:r>
              <a:rPr lang="zh-TW" altLang="en-US" sz="36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在天上</a:t>
            </a:r>
            <a:r>
              <a:rPr lang="zh-TW" altLang="en-US" sz="36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的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。</a:t>
            </a:r>
            <a:endParaRPr lang="en-US" altLang="zh-TW" sz="3600" dirty="0" smtClean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所</a:t>
            </a:r>
            <a:r>
              <a:rPr lang="zh-TW" altLang="en-US" sz="36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以神被稱為他們的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神 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希伯來書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11:13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、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16)</a:t>
            </a:r>
            <a:endParaRPr lang="en-US" sz="32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481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90" y="219456"/>
            <a:ext cx="5971032" cy="2985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Image result for watching football on t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71" y="3551786"/>
            <a:ext cx="3845370" cy="255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 result for reading bibl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310" y="3434868"/>
            <a:ext cx="4188290" cy="279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 result for crowd cheering in stadi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986" y="3388518"/>
            <a:ext cx="4869587" cy="3043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664181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997" y="3081699"/>
            <a:ext cx="4721529" cy="3541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Image result for wheelchair audience in chur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47" y="183113"/>
            <a:ext cx="4213891" cy="3980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mage result for senior getting on bu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0"/>
          <a:stretch/>
        </p:blipFill>
        <p:spPr bwMode="auto">
          <a:xfrm>
            <a:off x="4690334" y="183113"/>
            <a:ext cx="4162131" cy="26345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Image result for senior woman biki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77" r="12504" b="9853"/>
          <a:stretch/>
        </p:blipFill>
        <p:spPr bwMode="auto">
          <a:xfrm>
            <a:off x="1129553" y="4282556"/>
            <a:ext cx="2323652" cy="2466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71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mage result for psalm 84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553"/>
            <a:ext cx="3295931" cy="387705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359" y="123553"/>
            <a:ext cx="5433061" cy="375350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899660" y="3794147"/>
            <a:ext cx="523189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4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在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祢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祭壇那裡，麻雀</a:t>
            </a:r>
            <a:endParaRPr lang="en-US" altLang="zh-TW" sz="34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為</a:t>
            </a:r>
            <a:r>
              <a:rPr lang="zh-TW" altLang="en-US" sz="34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自己找著房屋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，</a:t>
            </a:r>
            <a:endParaRPr lang="en-US" altLang="zh-TW" sz="34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燕</a:t>
            </a:r>
            <a:r>
              <a:rPr lang="zh-TW" altLang="en-US" sz="34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子為自己找著菢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雛</a:t>
            </a:r>
            <a:endParaRPr lang="en-US" altLang="zh-TW" sz="34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之窩 </a:t>
            </a:r>
            <a:r>
              <a:rPr lang="en-US" altLang="zh-TW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詩 </a:t>
            </a:r>
            <a:r>
              <a:rPr lang="en-US" altLang="zh-TW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84:3)</a:t>
            </a:r>
            <a:endParaRPr lang="en-US" sz="34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pic>
        <p:nvPicPr>
          <p:cNvPr id="14342" name="Picture 6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667" l="3385" r="90000">
                        <a14:foregroundMark x1="44769" y1="10444" x2="44769" y2="10444"/>
                        <a14:foregroundMark x1="38615" y1="8333" x2="38615" y2="8333"/>
                        <a14:foregroundMark x1="40923" y1="3889" x2="40923" y2="3889"/>
                        <a14:foregroundMark x1="42462" y1="8111" x2="42462" y2="8111"/>
                        <a14:foregroundMark x1="41538" y1="5778" x2="41538" y2="5778"/>
                        <a14:foregroundMark x1="43538" y1="3444" x2="43538" y2="3444"/>
                        <a14:foregroundMark x1="46462" y1="20000" x2="46462" y2="20000"/>
                        <a14:foregroundMark x1="48000" y1="16889" x2="48000" y2="16889"/>
                        <a14:foregroundMark x1="43846" y1="6444" x2="43846" y2="6444"/>
                        <a14:foregroundMark x1="43231" y1="1111" x2="43231" y2="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528" y="1575513"/>
            <a:ext cx="3767328" cy="5216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2669" y="340589"/>
            <a:ext cx="2450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worthless</a:t>
            </a:r>
            <a:endParaRPr lang="en-US" sz="36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15308" y="2932849"/>
            <a:ext cx="2450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Restless</a:t>
            </a:r>
            <a:endParaRPr lang="en-US" sz="36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70863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mage result for journey through dese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66" y="0"/>
            <a:ext cx="91597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flipH="1">
            <a:off x="291662" y="283780"/>
            <a:ext cx="4272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二</a:t>
            </a:r>
            <a:r>
              <a:rPr lang="en-US" altLang="zh-TW" sz="3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</a:t>
            </a:r>
            <a:r>
              <a:rPr lang="zh-TW" altLang="en-US" sz="3600" u="sng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奔往錫安</a:t>
            </a:r>
            <a:endParaRPr lang="en-US" sz="3600" u="sng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51653" y="930111"/>
            <a:ext cx="74980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靠</a:t>
            </a:r>
            <a:r>
              <a:rPr lang="zh-TW" altLang="en-US" sz="3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祢</a:t>
            </a:r>
            <a:r>
              <a:rPr lang="zh-TW" altLang="en-US" sz="3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有力量、心中想往錫安大道的，這人便為有福！</a:t>
            </a:r>
            <a:r>
              <a:rPr lang="en-US" altLang="zh-TW" sz="3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...</a:t>
            </a:r>
            <a:r>
              <a:rPr lang="zh-TW" altLang="en-US" sz="3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他們行走，力上加力，各人到錫安朝見神 </a:t>
            </a:r>
            <a:r>
              <a:rPr lang="en-US" altLang="zh-TW" sz="3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(5</a:t>
            </a:r>
            <a:r>
              <a:rPr lang="zh-TW" altLang="en-US" sz="3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、</a:t>
            </a:r>
            <a:r>
              <a:rPr lang="en-US" altLang="zh-TW" sz="3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7</a:t>
            </a:r>
            <a:r>
              <a:rPr lang="zh-TW" altLang="en-US" sz="3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節</a:t>
            </a:r>
            <a:r>
              <a:rPr lang="en-US" altLang="zh-TW" sz="3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  <a:endParaRPr lang="en-US" sz="36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pic>
        <p:nvPicPr>
          <p:cNvPr id="15365" name="Picture 5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583" y="2977778"/>
            <a:ext cx="5345376" cy="3171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083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3500" t="11866" r="33900" b="9556"/>
          <a:stretch/>
        </p:blipFill>
        <p:spPr>
          <a:xfrm>
            <a:off x="749808" y="124924"/>
            <a:ext cx="7626096" cy="6678212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2734056" y="855247"/>
            <a:ext cx="4030820" cy="4085074"/>
          </a:xfrm>
          <a:custGeom>
            <a:avLst/>
            <a:gdLst>
              <a:gd name="connsiteX0" fmla="*/ 189695 w 4030820"/>
              <a:gd name="connsiteY0" fmla="*/ 4289 h 4085074"/>
              <a:gd name="connsiteX1" fmla="*/ 1451567 w 4030820"/>
              <a:gd name="connsiteY1" fmla="*/ 114017 h 4085074"/>
              <a:gd name="connsiteX2" fmla="*/ 1817327 w 4030820"/>
              <a:gd name="connsiteY2" fmla="*/ 132305 h 4085074"/>
              <a:gd name="connsiteX3" fmla="*/ 2658575 w 4030820"/>
              <a:gd name="connsiteY3" fmla="*/ 77441 h 4085074"/>
              <a:gd name="connsiteX4" fmla="*/ 3243791 w 4030820"/>
              <a:gd name="connsiteY4" fmla="*/ 95729 h 4085074"/>
              <a:gd name="connsiteX5" fmla="*/ 3408383 w 4030820"/>
              <a:gd name="connsiteY5" fmla="*/ 699233 h 4085074"/>
              <a:gd name="connsiteX6" fmla="*/ 3572975 w 4030820"/>
              <a:gd name="connsiteY6" fmla="*/ 1631921 h 4085074"/>
              <a:gd name="connsiteX7" fmla="*/ 3737567 w 4030820"/>
              <a:gd name="connsiteY7" fmla="*/ 2107409 h 4085074"/>
              <a:gd name="connsiteX8" fmla="*/ 4030175 w 4030820"/>
              <a:gd name="connsiteY8" fmla="*/ 2930369 h 4085074"/>
              <a:gd name="connsiteX9" fmla="*/ 3792431 w 4030820"/>
              <a:gd name="connsiteY9" fmla="*/ 3424145 h 4085074"/>
              <a:gd name="connsiteX10" fmla="*/ 3079199 w 4030820"/>
              <a:gd name="connsiteY10" fmla="*/ 3735041 h 4085074"/>
              <a:gd name="connsiteX11" fmla="*/ 1799039 w 4030820"/>
              <a:gd name="connsiteY11" fmla="*/ 3881345 h 4085074"/>
              <a:gd name="connsiteX12" fmla="*/ 592031 w 4030820"/>
              <a:gd name="connsiteY12" fmla="*/ 4027649 h 4085074"/>
              <a:gd name="connsiteX13" fmla="*/ 335999 w 4030820"/>
              <a:gd name="connsiteY13" fmla="*/ 2838929 h 4085074"/>
              <a:gd name="connsiteX14" fmla="*/ 171407 w 4030820"/>
              <a:gd name="connsiteY14" fmla="*/ 2198849 h 4085074"/>
              <a:gd name="connsiteX15" fmla="*/ 25103 w 4030820"/>
              <a:gd name="connsiteY15" fmla="*/ 1119857 h 4085074"/>
              <a:gd name="connsiteX16" fmla="*/ 6815 w 4030820"/>
              <a:gd name="connsiteY16" fmla="*/ 516353 h 4085074"/>
              <a:gd name="connsiteX17" fmla="*/ 98255 w 4030820"/>
              <a:gd name="connsiteY17" fmla="*/ 4289 h 4085074"/>
              <a:gd name="connsiteX18" fmla="*/ 79967 w 4030820"/>
              <a:gd name="connsiteY18" fmla="*/ 260321 h 4085074"/>
              <a:gd name="connsiteX19" fmla="*/ 207983 w 4030820"/>
              <a:gd name="connsiteY19" fmla="*/ 59153 h 4085074"/>
              <a:gd name="connsiteX20" fmla="*/ 390863 w 4030820"/>
              <a:gd name="connsiteY20" fmla="*/ 132305 h 4085074"/>
              <a:gd name="connsiteX21" fmla="*/ 79967 w 4030820"/>
              <a:gd name="connsiteY21" fmla="*/ 388337 h 4085074"/>
              <a:gd name="connsiteX22" fmla="*/ 244559 w 4030820"/>
              <a:gd name="connsiteY22" fmla="*/ 77441 h 4085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030820" h="4085074">
                <a:moveTo>
                  <a:pt x="189695" y="4289"/>
                </a:moveTo>
                <a:lnTo>
                  <a:pt x="1451567" y="114017"/>
                </a:lnTo>
                <a:cubicBezTo>
                  <a:pt x="1722839" y="135353"/>
                  <a:pt x="1616159" y="138401"/>
                  <a:pt x="1817327" y="132305"/>
                </a:cubicBezTo>
                <a:cubicBezTo>
                  <a:pt x="2018495" y="126209"/>
                  <a:pt x="2420831" y="83537"/>
                  <a:pt x="2658575" y="77441"/>
                </a:cubicBezTo>
                <a:cubicBezTo>
                  <a:pt x="2896319" y="71345"/>
                  <a:pt x="3118823" y="-7903"/>
                  <a:pt x="3243791" y="95729"/>
                </a:cubicBezTo>
                <a:cubicBezTo>
                  <a:pt x="3368759" y="199361"/>
                  <a:pt x="3353519" y="443201"/>
                  <a:pt x="3408383" y="699233"/>
                </a:cubicBezTo>
                <a:cubicBezTo>
                  <a:pt x="3463247" y="955265"/>
                  <a:pt x="3518111" y="1397225"/>
                  <a:pt x="3572975" y="1631921"/>
                </a:cubicBezTo>
                <a:cubicBezTo>
                  <a:pt x="3627839" y="1866617"/>
                  <a:pt x="3661367" y="1891001"/>
                  <a:pt x="3737567" y="2107409"/>
                </a:cubicBezTo>
                <a:cubicBezTo>
                  <a:pt x="3813767" y="2323817"/>
                  <a:pt x="4021031" y="2710913"/>
                  <a:pt x="4030175" y="2930369"/>
                </a:cubicBezTo>
                <a:cubicBezTo>
                  <a:pt x="4039319" y="3149825"/>
                  <a:pt x="3950927" y="3290033"/>
                  <a:pt x="3792431" y="3424145"/>
                </a:cubicBezTo>
                <a:cubicBezTo>
                  <a:pt x="3633935" y="3558257"/>
                  <a:pt x="3411431" y="3658841"/>
                  <a:pt x="3079199" y="3735041"/>
                </a:cubicBezTo>
                <a:cubicBezTo>
                  <a:pt x="2746967" y="3811241"/>
                  <a:pt x="1799039" y="3881345"/>
                  <a:pt x="1799039" y="3881345"/>
                </a:cubicBezTo>
                <a:cubicBezTo>
                  <a:pt x="1384511" y="3930113"/>
                  <a:pt x="835871" y="4201385"/>
                  <a:pt x="592031" y="4027649"/>
                </a:cubicBezTo>
                <a:cubicBezTo>
                  <a:pt x="348191" y="3853913"/>
                  <a:pt x="406103" y="3143729"/>
                  <a:pt x="335999" y="2838929"/>
                </a:cubicBezTo>
                <a:cubicBezTo>
                  <a:pt x="265895" y="2534129"/>
                  <a:pt x="223223" y="2485361"/>
                  <a:pt x="171407" y="2198849"/>
                </a:cubicBezTo>
                <a:cubicBezTo>
                  <a:pt x="119591" y="1912337"/>
                  <a:pt x="52535" y="1400273"/>
                  <a:pt x="25103" y="1119857"/>
                </a:cubicBezTo>
                <a:cubicBezTo>
                  <a:pt x="-2329" y="839441"/>
                  <a:pt x="-5377" y="702281"/>
                  <a:pt x="6815" y="516353"/>
                </a:cubicBezTo>
                <a:cubicBezTo>
                  <a:pt x="19007" y="330425"/>
                  <a:pt x="86063" y="46961"/>
                  <a:pt x="98255" y="4289"/>
                </a:cubicBezTo>
                <a:cubicBezTo>
                  <a:pt x="110447" y="-38383"/>
                  <a:pt x="61679" y="251177"/>
                  <a:pt x="79967" y="260321"/>
                </a:cubicBezTo>
                <a:cubicBezTo>
                  <a:pt x="98255" y="269465"/>
                  <a:pt x="156167" y="80489"/>
                  <a:pt x="207983" y="59153"/>
                </a:cubicBezTo>
                <a:cubicBezTo>
                  <a:pt x="259799" y="37817"/>
                  <a:pt x="412199" y="77441"/>
                  <a:pt x="390863" y="132305"/>
                </a:cubicBezTo>
                <a:cubicBezTo>
                  <a:pt x="369527" y="187169"/>
                  <a:pt x="104351" y="397481"/>
                  <a:pt x="79967" y="388337"/>
                </a:cubicBezTo>
                <a:cubicBezTo>
                  <a:pt x="55583" y="379193"/>
                  <a:pt x="150071" y="228317"/>
                  <a:pt x="244559" y="77441"/>
                </a:cubicBezTo>
              </a:path>
            </a:pathLst>
          </a:custGeom>
          <a:ln w="381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386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7222" y1="22500" x2="17778" y2="24444"/>
                        <a14:foregroundMark x1="14722" y1="15000" x2="14722" y2="15000"/>
                        <a14:foregroundMark x1="14167" y1="9722" x2="14167" y2="9722"/>
                        <a14:foregroundMark x1="9444" y1="16667" x2="9444" y2="16667"/>
                        <a14:foregroundMark x1="2500" y1="21944" x2="2500" y2="21944"/>
                        <a14:foregroundMark x1="21111" y1="18611" x2="21111" y2="18611"/>
                        <a14:foregroundMark x1="13611" y1="20278" x2="13611" y2="20278"/>
                        <a14:foregroundMark x1="27500" y1="30278" x2="27500" y2="30278"/>
                        <a14:foregroundMark x1="31667" y1="38889" x2="31667" y2="38889"/>
                        <a14:foregroundMark x1="26389" y1="58056" x2="26389" y2="58056"/>
                        <a14:foregroundMark x1="20556" y1="69444" x2="20556" y2="69444"/>
                        <a14:foregroundMark x1="21667" y1="53333" x2="21667" y2="53333"/>
                        <a14:foregroundMark x1="8889" y1="60278" x2="7778" y2="61944"/>
                        <a14:foregroundMark x1="8333" y1="56667" x2="8333" y2="56667"/>
                        <a14:foregroundMark x1="9444" y1="52778" x2="9444" y2="52778"/>
                        <a14:foregroundMark x1="24167" y1="52778" x2="24167" y2="52778"/>
                        <a14:foregroundMark x1="24722" y1="68889" x2="24722" y2="68889"/>
                        <a14:foregroundMark x1="28056" y1="74722" x2="28056" y2="74722"/>
                        <a14:foregroundMark x1="31667" y1="33056" x2="31667" y2="33056"/>
                        <a14:foregroundMark x1="5000" y1="28333" x2="5000" y2="28333"/>
                        <a14:foregroundMark x1="6111" y1="34167" x2="6111" y2="34167"/>
                        <a14:foregroundMark x1="2500" y1="31389" x2="2500" y2="31389"/>
                        <a14:foregroundMark x1="90000" y1="24444" x2="90000" y2="24444"/>
                        <a14:foregroundMark x1="86111" y1="21389" x2="86111" y2="21389"/>
                        <a14:foregroundMark x1="86111" y1="19722" x2="86111" y2="19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51776" y="4940321"/>
            <a:ext cx="3429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Image result for bike race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05163" y="-658713"/>
            <a:ext cx="6166485" cy="456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Related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8678" y="-2659479"/>
            <a:ext cx="280035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Image result for bike race 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329" y="0"/>
            <a:ext cx="9217859" cy="737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992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765"/>
          <a:stretch/>
        </p:blipFill>
        <p:spPr bwMode="auto">
          <a:xfrm>
            <a:off x="228727" y="370876"/>
            <a:ext cx="4178681" cy="2335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Image result for èäººèæµ·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4"/>
          <a:stretch/>
        </p:blipFill>
        <p:spPr bwMode="auto">
          <a:xfrm>
            <a:off x="5815106" y="106645"/>
            <a:ext cx="2862543" cy="405656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Image result for èäººèæµ·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27" y="2892869"/>
            <a:ext cx="5287420" cy="3756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Image result for hemingway suicid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167" y="1893877"/>
            <a:ext cx="3344578" cy="4964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91636" y="473336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海明威</a:t>
            </a:r>
            <a:endParaRPr lang="en-US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榜書體 Std W8" panose="03000800000000000000" pitchFamily="66" charset="-120"/>
              <a:ea typeface="華康榜書體 Std W8" panose="03000800000000000000" pitchFamily="66" charset="-120"/>
            </a:endParaRPr>
          </a:p>
        </p:txBody>
      </p:sp>
      <p:pic>
        <p:nvPicPr>
          <p:cNvPr id="9222" name="Picture 6" descr="Image result for giant malin fish skelet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1" t="23896" r="12924" b="23912"/>
          <a:stretch/>
        </p:blipFill>
        <p:spPr bwMode="auto">
          <a:xfrm>
            <a:off x="2318067" y="3129545"/>
            <a:ext cx="3143538" cy="207622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894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Image result for valley of ba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Image result for valley of baca 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439" y="457200"/>
            <a:ext cx="2157984" cy="2157984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Related imag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05"/>
          <a:stretch/>
        </p:blipFill>
        <p:spPr bwMode="auto">
          <a:xfrm>
            <a:off x="274320" y="3566160"/>
            <a:ext cx="2487168" cy="270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29762"/>
          <a:stretch/>
        </p:blipFill>
        <p:spPr>
          <a:xfrm>
            <a:off x="2752228" y="3565925"/>
            <a:ext cx="5788268" cy="270685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28800" y="3447053"/>
            <a:ext cx="83027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他們經過「流淚谷」，叫這谷</a:t>
            </a:r>
            <a:r>
              <a:rPr lang="zh-TW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變</a:t>
            </a:r>
            <a:endParaRPr lang="en-US" altLang="zh-TW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為</a:t>
            </a:r>
            <a:r>
              <a:rPr lang="zh-TW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泉源之地；並有秋雨之福蓋</a:t>
            </a:r>
            <a:r>
              <a:rPr lang="zh-TW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滿</a:t>
            </a:r>
            <a:endParaRPr lang="en-US" altLang="zh-TW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了</a:t>
            </a:r>
            <a:r>
              <a:rPr lang="zh-TW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全</a:t>
            </a:r>
            <a:r>
              <a:rPr lang="zh-TW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谷 </a:t>
            </a:r>
            <a:r>
              <a:rPr lang="en-US" altLang="zh-TW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(6</a:t>
            </a:r>
            <a:r>
              <a:rPr lang="zh-TW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節</a:t>
            </a:r>
            <a:r>
              <a:rPr lang="en-US" altLang="zh-TW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793071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Image result for walking through the valle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36" y="517842"/>
            <a:ext cx="8339328" cy="5882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41248" y="3908563"/>
            <a:ext cx="83027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靠</a:t>
            </a:r>
            <a:r>
              <a:rPr lang="zh-TW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祢</a:t>
            </a:r>
            <a:r>
              <a:rPr lang="zh-TW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有力量</a:t>
            </a:r>
            <a:r>
              <a:rPr lang="en-US" altLang="zh-TW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... </a:t>
            </a:r>
            <a:r>
              <a:rPr lang="zh-TW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他們行走，力上加力</a:t>
            </a:r>
            <a:endParaRPr lang="en-US" altLang="zh-TW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</a:t>
            </a:r>
            <a:r>
              <a:rPr lang="en-US" altLang="zh-TW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(5</a:t>
            </a:r>
            <a:r>
              <a:rPr lang="zh-TW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、</a:t>
            </a:r>
            <a:r>
              <a:rPr lang="en-US" altLang="zh-TW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7</a:t>
            </a:r>
            <a:r>
              <a:rPr lang="zh-TW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節</a:t>
            </a:r>
            <a:r>
              <a:rPr lang="en-US" altLang="zh-TW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22960" y="5073728"/>
            <a:ext cx="83027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上帝是日頭、盾牌，賜下恩惠榮耀</a:t>
            </a:r>
            <a:r>
              <a:rPr lang="en-US" altLang="zh-TW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...</a:t>
            </a:r>
          </a:p>
          <a:p>
            <a:r>
              <a:rPr lang="zh-TW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倚靠祂的人是有福的 </a:t>
            </a:r>
            <a:r>
              <a:rPr lang="en-US" altLang="zh-TW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(11</a:t>
            </a:r>
            <a:r>
              <a:rPr lang="zh-TW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節</a:t>
            </a:r>
            <a:r>
              <a:rPr lang="en-US" altLang="zh-TW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32910" y="-457200"/>
            <a:ext cx="3063897" cy="272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Image result for tour gui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431" y="271017"/>
            <a:ext cx="6726360" cy="3637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85" y="88853"/>
            <a:ext cx="9132897" cy="659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95331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 result for steven curtis chapma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11" b="414"/>
          <a:stretch/>
        </p:blipFill>
        <p:spPr bwMode="auto">
          <a:xfrm>
            <a:off x="272411" y="239159"/>
            <a:ext cx="3506711" cy="52499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739" y="239159"/>
            <a:ext cx="4979100" cy="3560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mage result for steven curtis chapma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00"/>
          <a:stretch/>
        </p:blipFill>
        <p:spPr bwMode="auto">
          <a:xfrm>
            <a:off x="3905250" y="2995448"/>
            <a:ext cx="2518977" cy="29810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5839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9" r="15812"/>
          <a:stretch/>
        </p:blipFill>
        <p:spPr bwMode="auto">
          <a:xfrm>
            <a:off x="4897012" y="607154"/>
            <a:ext cx="4078822" cy="5797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53" y="607154"/>
            <a:ext cx="4409156" cy="5797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2762" y="693683"/>
            <a:ext cx="192873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本仁約翰</a:t>
            </a:r>
            <a:endParaRPr lang="en-US" sz="3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2853" y="5767649"/>
            <a:ext cx="253146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John Bunyan</a:t>
            </a:r>
            <a:endParaRPr lang="en-US" sz="3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39548" y="717468"/>
            <a:ext cx="244169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(1628-1688)</a:t>
            </a:r>
            <a:endParaRPr lang="en-US" sz="3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1786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1" r="14250"/>
          <a:stretch/>
        </p:blipFill>
        <p:spPr bwMode="auto">
          <a:xfrm>
            <a:off x="5943599" y="0"/>
            <a:ext cx="3200401" cy="29801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4949" y="268013"/>
            <a:ext cx="6647974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我走過死蔭幽谷，</a:t>
            </a:r>
            <a:endParaRPr lang="en-US" altLang="zh-TW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陰深黑</a:t>
            </a:r>
            <a:r>
              <a:rPr lang="zh-TW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暗我幾</a:t>
            </a:r>
            <a:r>
              <a:rPr lang="zh-TW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乎無法呼吸；</a:t>
            </a:r>
            <a:endParaRPr lang="en-US" altLang="zh-TW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我不得不放棄</a:t>
            </a:r>
            <a:r>
              <a:rPr lang="zh-TW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，因為 </a:t>
            </a:r>
            <a:r>
              <a:rPr lang="en-US" altLang="zh-TW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--</a:t>
            </a:r>
            <a:endParaRPr lang="en-US" altLang="zh-TW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一</a:t>
            </a:r>
            <a:r>
              <a:rPr lang="zh-TW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切重擔過</a:t>
            </a:r>
            <a:r>
              <a:rPr lang="zh-TW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於我所能承</a:t>
            </a:r>
            <a:r>
              <a:rPr lang="zh-TW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受；</a:t>
            </a:r>
            <a:endParaRPr lang="en-US" altLang="zh-TW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我對所相信的一切產生質疑。</a:t>
            </a:r>
            <a:endParaRPr lang="en-US" altLang="zh-TW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但即使在這莫大的黑暗中，</a:t>
            </a:r>
            <a:endParaRPr lang="en-US" altLang="zh-TW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卻有一種突破性的安慰和希望；</a:t>
            </a:r>
            <a:endParaRPr lang="en-US" altLang="zh-TW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因為我可以在生與死之中說：</a:t>
            </a:r>
            <a:endParaRPr lang="en-US" altLang="zh-TW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上帝啊，我們是屬於祢的！</a:t>
            </a:r>
            <a:endParaRPr lang="en-US" altLang="zh-TW" sz="36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4341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images-na.ssl-images-amazon.com/images/I/41cjnRxvFZL._SX331_BO1,204,203,200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63" y="333187"/>
            <a:ext cx="3369916" cy="5235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3"/>
          <a:stretch/>
        </p:blipFill>
        <p:spPr bwMode="auto">
          <a:xfrm>
            <a:off x="4407408" y="146042"/>
            <a:ext cx="4024101" cy="2805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Related imag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9" t="29310" r="2194" b="18860"/>
          <a:stretch/>
        </p:blipFill>
        <p:spPr bwMode="auto">
          <a:xfrm>
            <a:off x="4059936" y="3182112"/>
            <a:ext cx="4968996" cy="34747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flipH="1">
            <a:off x="281360" y="3723718"/>
            <a:ext cx="46071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000" dirty="0" smtClean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堅定方向、持守順服</a:t>
            </a:r>
            <a:endParaRPr lang="en-US" sz="3000" dirty="0">
              <a:solidFill>
                <a:schemeClr val="accent5">
                  <a:lumMod val="75000"/>
                </a:schemeClr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24754" y="218220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旅遊客</a:t>
            </a:r>
            <a:endParaRPr lang="en-US" sz="32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65450" y="5911121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朝聖者</a:t>
            </a:r>
            <a:endParaRPr lang="en-US" sz="3200" dirty="0">
              <a:solidFill>
                <a:schemeClr val="accent4">
                  <a:lumMod val="40000"/>
                  <a:lumOff val="6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86663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1889" y="149800"/>
            <a:ext cx="91198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逾越節、收割節、住棚節 </a:t>
            </a:r>
            <a:r>
              <a:rPr lang="en-US" altLang="zh-TW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出</a:t>
            </a:r>
            <a:r>
              <a:rPr lang="en-US" altLang="zh-TW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23:17</a:t>
            </a:r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、</a:t>
            </a:r>
            <a:r>
              <a:rPr lang="en-US" altLang="zh-TW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34:23)</a:t>
            </a:r>
            <a:endParaRPr lang="en-US" sz="36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51352" y="4034088"/>
            <a:ext cx="5126723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人生在世是過客、寄居者 </a:t>
            </a:r>
            <a:endParaRPr lang="en-US" altLang="zh-TW" sz="3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pPr algn="ctr"/>
            <a:r>
              <a:rPr lang="en-US" altLang="zh-TW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zh-TW" altLang="en-US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代</a:t>
            </a:r>
            <a:r>
              <a:rPr lang="zh-TW" altLang="en-US" sz="3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上</a:t>
            </a:r>
            <a:r>
              <a:rPr lang="en-US" altLang="zh-TW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29:15</a:t>
            </a:r>
            <a:r>
              <a:rPr lang="zh-TW" altLang="en-US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彼前</a:t>
            </a:r>
            <a:r>
              <a:rPr lang="en-US" altLang="zh-TW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2:11)</a:t>
            </a:r>
            <a:endParaRPr lang="en-US" sz="3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pic>
        <p:nvPicPr>
          <p:cNvPr id="4098" name="Picture 2" descr="Image result for jesus going to jerusale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5" r="-1"/>
          <a:stretch/>
        </p:blipFill>
        <p:spPr bwMode="auto">
          <a:xfrm>
            <a:off x="-17470" y="945931"/>
            <a:ext cx="9178940" cy="5912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7964607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psalm 8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9" r="3103"/>
          <a:stretch/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14249" y="5565228"/>
            <a:ext cx="543129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詩篇 </a:t>
            </a:r>
            <a:r>
              <a:rPr lang="en-US" altLang="zh-TW" sz="3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84 = </a:t>
            </a:r>
            <a:r>
              <a:rPr lang="zh-TW" altLang="en-US" sz="3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「詩中之珠</a:t>
            </a:r>
            <a:r>
              <a:rPr lang="zh-TW" altLang="en-US" sz="3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」</a:t>
            </a:r>
            <a:endParaRPr lang="en-US" sz="3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14249" y="1584435"/>
            <a:ext cx="47500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 smtClean="0"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1-4</a:t>
            </a:r>
            <a:r>
              <a:rPr lang="zh-TW" altLang="en-US" sz="3600" dirty="0" smtClean="0"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節 住在神殿為有福</a:t>
            </a:r>
            <a:endParaRPr lang="en-US" sz="3600" dirty="0">
              <a:solidFill>
                <a:schemeClr val="accent5">
                  <a:lumMod val="7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14249" y="2136283"/>
            <a:ext cx="47500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 smtClean="0"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5-8</a:t>
            </a:r>
            <a:r>
              <a:rPr lang="zh-TW" altLang="en-US" sz="3600" dirty="0" smtClean="0"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節 想往錫安為有福</a:t>
            </a:r>
            <a:endParaRPr lang="en-US" sz="3600" dirty="0">
              <a:solidFill>
                <a:schemeClr val="accent5">
                  <a:lumMod val="7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46227" y="2668342"/>
            <a:ext cx="5032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 smtClean="0"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9-12</a:t>
            </a:r>
            <a:r>
              <a:rPr lang="zh-TW" altLang="en-US" sz="3600" dirty="0" smtClean="0"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節 倚靠上帝為有福</a:t>
            </a:r>
            <a:endParaRPr lang="en-US" sz="3600" dirty="0">
              <a:solidFill>
                <a:schemeClr val="accent5">
                  <a:lumMod val="7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75863" y="3575669"/>
            <a:ext cx="3392275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sz="40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一</a:t>
            </a:r>
            <a:r>
              <a:rPr lang="en-US" altLang="zh-TW" sz="40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</a:t>
            </a:r>
            <a:r>
              <a:rPr lang="zh-TW" altLang="en-US" sz="40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對神的渴慕</a:t>
            </a:r>
            <a:endParaRPr lang="en-US" altLang="zh-TW" sz="40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40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二</a:t>
            </a:r>
            <a:r>
              <a:rPr lang="en-US" altLang="zh-TW" sz="40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</a:t>
            </a:r>
            <a:r>
              <a:rPr lang="zh-TW" altLang="en-US" sz="40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奔往的方向</a:t>
            </a:r>
            <a:endParaRPr lang="en-US" sz="40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7505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mage result for journey through dese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66" y="0"/>
            <a:ext cx="91597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flipH="1">
            <a:off x="291662" y="283780"/>
            <a:ext cx="4272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一</a:t>
            </a:r>
            <a:r>
              <a:rPr lang="en-US" altLang="zh-TW" sz="3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</a:t>
            </a:r>
            <a:r>
              <a:rPr lang="zh-TW" altLang="en-US" sz="3600" u="sng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渴慕上帝</a:t>
            </a:r>
            <a:endParaRPr lang="en-US" sz="3600" u="sng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869730" y="1019192"/>
            <a:ext cx="82742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萬軍之耶和華啊，祢的居所何等可愛！我羨慕渴想耶和華的院宇；我的心腸，我的肉體向永生神呼</a:t>
            </a:r>
            <a:r>
              <a:rPr lang="zh-TW" altLang="en-US" sz="3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籲 </a:t>
            </a:r>
            <a:r>
              <a:rPr lang="en-US" altLang="zh-TW" sz="3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(1-2</a:t>
            </a:r>
            <a:r>
              <a:rPr lang="zh-TW" altLang="en-US" sz="3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節</a:t>
            </a:r>
            <a:r>
              <a:rPr lang="en-US" altLang="zh-TW" sz="3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  <a:endParaRPr lang="en-US" sz="36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pic>
        <p:nvPicPr>
          <p:cNvPr id="2056" name="Picture 8" descr="Image result for crying out to go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62" y="2954833"/>
            <a:ext cx="3927694" cy="2199509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Image result for baby cry for foo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576" y="3029091"/>
            <a:ext cx="3178638" cy="2383979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junk food imag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923" y="2862599"/>
            <a:ext cx="5804885" cy="3867505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52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Image result for heav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Image result for worship in heav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14" y="1805108"/>
            <a:ext cx="8575969" cy="482160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231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mage result for journey through dese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66" y="0"/>
            <a:ext cx="91597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i would rather b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83" b="37413"/>
          <a:stretch/>
        </p:blipFill>
        <p:spPr bwMode="auto">
          <a:xfrm>
            <a:off x="1199410" y="2893199"/>
            <a:ext cx="3694387" cy="131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lated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3" t="11087" r="1596" b="12052"/>
          <a:stretch/>
        </p:blipFill>
        <p:spPr bwMode="auto">
          <a:xfrm>
            <a:off x="228435" y="4328707"/>
            <a:ext cx="5636338" cy="2379012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 flipH="1">
            <a:off x="291662" y="283780"/>
            <a:ext cx="4272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一</a:t>
            </a:r>
            <a:r>
              <a:rPr lang="en-US" altLang="zh-TW" sz="3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</a:t>
            </a:r>
            <a:r>
              <a:rPr lang="zh-TW" altLang="en-US" sz="3600" u="sng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渴慕上帝</a:t>
            </a:r>
            <a:endParaRPr lang="en-US" sz="3600" u="sng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 flipH="1">
            <a:off x="869730" y="1019192"/>
            <a:ext cx="82742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在你的院宇住一日，勝似在別處住千日；寧可在我神殿中看門，不願住在惡人的帳棚</a:t>
            </a:r>
            <a:r>
              <a:rPr lang="zh-TW" altLang="en-US" sz="3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裡 </a:t>
            </a:r>
            <a:r>
              <a:rPr lang="en-US" altLang="zh-TW" sz="3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(10</a:t>
            </a:r>
            <a:r>
              <a:rPr lang="zh-TW" altLang="en-US" sz="3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節</a:t>
            </a:r>
            <a:r>
              <a:rPr lang="en-US" altLang="zh-TW" sz="3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  <a:endParaRPr lang="en-US" sz="36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78316" y="2213578"/>
            <a:ext cx="525861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i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Better than… I would rather</a:t>
            </a:r>
            <a:endParaRPr lang="en-US" sz="3400" b="1" i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43" b="38647"/>
          <a:stretch/>
        </p:blipFill>
        <p:spPr bwMode="auto">
          <a:xfrm>
            <a:off x="5376367" y="2942309"/>
            <a:ext cx="3407159" cy="1762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788" b="15606"/>
          <a:stretch/>
        </p:blipFill>
        <p:spPr bwMode="auto">
          <a:xfrm>
            <a:off x="5221587" y="4854921"/>
            <a:ext cx="3716721" cy="185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652872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46" y="337991"/>
            <a:ext cx="8585904" cy="604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pawcreek.org/media/2012/05/TheTempleOfGod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12"/>
          <a:stretch/>
        </p:blipFill>
        <p:spPr bwMode="auto">
          <a:xfrm>
            <a:off x="503640" y="596174"/>
            <a:ext cx="5459917" cy="338137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glory of solomon's temp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404" y="3358637"/>
            <a:ext cx="4648621" cy="336766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46" y="337991"/>
            <a:ext cx="8862012" cy="6520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257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love in churc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7" r="4236"/>
          <a:stretch/>
        </p:blipFill>
        <p:spPr bwMode="auto">
          <a:xfrm rot="16200000">
            <a:off x="1402652" y="1351698"/>
            <a:ext cx="6740535" cy="4037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00326" y="1561170"/>
            <a:ext cx="800219" cy="214417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4000" dirty="0" smtClean="0">
                <a:solidFill>
                  <a:schemeClr val="accent5">
                    <a:lumMod val="75000"/>
                  </a:schemeClr>
                </a:solidFill>
                <a:latin typeface="王漢宗顏楷體繁" panose="02000500000000000000" pitchFamily="2" charset="-120"/>
                <a:ea typeface="王漢宗顏楷體繁" panose="02000500000000000000" pitchFamily="2" charset="-120"/>
              </a:rPr>
              <a:t>神的同在</a:t>
            </a:r>
            <a:endParaRPr lang="en-US" sz="4000" dirty="0">
              <a:solidFill>
                <a:schemeClr val="accent5">
                  <a:lumMod val="75000"/>
                </a:schemeClr>
              </a:solidFill>
              <a:latin typeface="王漢宗顏楷體繁" panose="02000500000000000000" pitchFamily="2" charset="-120"/>
              <a:ea typeface="王漢宗顏楷體繁" panose="02000500000000000000" pitchFamily="2" charset="-120"/>
            </a:endParaRPr>
          </a:p>
        </p:txBody>
      </p:sp>
      <p:pic>
        <p:nvPicPr>
          <p:cNvPr id="2050" name="Picture 2" descr="Image result for joy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07934">
            <a:off x="6858615" y="947790"/>
            <a:ext cx="2033434" cy="79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love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72" y="4531052"/>
            <a:ext cx="1942279" cy="80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peace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35528">
            <a:off x="468868" y="822497"/>
            <a:ext cx="1864201" cy="719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hope p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590" l="0" r="100000">
                        <a14:foregroundMark x1="45000" y1="16393" x2="45000" y2="16393"/>
                        <a14:foregroundMark x1="91875" y1="51230" x2="91875" y2="51230"/>
                        <a14:foregroundMark x1="53438" y1="67623" x2="53438" y2="67623"/>
                        <a14:foregroundMark x1="46875" y1="80328" x2="46875" y2="80328"/>
                        <a14:foregroundMark x1="63750" y1="45082" x2="63750" y2="45082"/>
                        <a14:foregroundMark x1="69375" y1="38115" x2="69375" y2="38115"/>
                        <a14:foregroundMark x1="16250" y1="45902" x2="16250" y2="45902"/>
                        <a14:foregroundMark x1="5000" y1="54098" x2="5000" y2="54098"/>
                        <a14:foregroundMark x1="18438" y1="45902" x2="18438" y2="45902"/>
                        <a14:foregroundMark x1="25625" y1="41803" x2="25625" y2="41803"/>
                        <a14:foregroundMark x1="20000" y1="42623" x2="20000" y2="42623"/>
                        <a14:foregroundMark x1="41250" y1="34426" x2="41250" y2="34426"/>
                        <a14:foregroundMark x1="45625" y1="31557" x2="45625" y2="31557"/>
                        <a14:foregroundMark x1="83750" y1="58607" x2="84375" y2="56967"/>
                        <a14:foregroundMark x1="90625" y1="54098" x2="90625" y2="54098"/>
                        <a14:foregroundMark x1="87813" y1="38934" x2="87813" y2="38934"/>
                        <a14:foregroundMark x1="71250" y1="50000" x2="71250" y2="49180"/>
                        <a14:foregroundMark x1="69375" y1="50000" x2="69375" y2="50000"/>
                        <a14:foregroundMark x1="53125" y1="43443" x2="53125" y2="434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100" y="4050096"/>
            <a:ext cx="2731900" cy="208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Related imag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6"/>
          <a:stretch/>
        </p:blipFill>
        <p:spPr bwMode="auto">
          <a:xfrm>
            <a:off x="-7937" y="-24203"/>
            <a:ext cx="9144000" cy="6873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64063" y="2981793"/>
            <a:ext cx="403187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000" dirty="0" smtClean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布丁體 Std W12" panose="040B0C00000000000000" pitchFamily="82" charset="-120"/>
                <a:ea typeface="華康布丁體 Std W12" panose="040B0C00000000000000" pitchFamily="82" charset="-120"/>
              </a:rPr>
              <a:t>回到家真好！</a:t>
            </a:r>
            <a:endParaRPr lang="en-US" sz="5000" dirty="0">
              <a:solidFill>
                <a:schemeClr val="bg1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布丁體 Std W12" panose="040B0C00000000000000" pitchFamily="82" charset="-120"/>
              <a:ea typeface="華康布丁體 Std W12" panose="040B0C00000000000000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532739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2359</TotalTime>
  <Words>588</Words>
  <Application>Microsoft Office PowerPoint</Application>
  <PresentationFormat>On-screen Show (4:3)</PresentationFormat>
  <Paragraphs>55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華康布丁體 Std W12</vt:lpstr>
      <vt:lpstr>Calibri</vt:lpstr>
      <vt:lpstr>Calibri Light</vt:lpstr>
      <vt:lpstr>王漢宗顏楷體繁</vt:lpstr>
      <vt:lpstr>華康勘亭流 Std W9</vt:lpstr>
      <vt:lpstr>華康黑體 Std W7</vt:lpstr>
      <vt:lpstr>華康黑體 Std W9</vt:lpstr>
      <vt:lpstr>華康榜書體 Std W8</vt:lpstr>
      <vt:lpstr>Arial</vt:lpstr>
      <vt:lpstr>華康魏碑體 Std W7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56</cp:revision>
  <dcterms:created xsi:type="dcterms:W3CDTF">2019-07-07T00:16:46Z</dcterms:created>
  <dcterms:modified xsi:type="dcterms:W3CDTF">2019-08-08T22:10:39Z</dcterms:modified>
</cp:coreProperties>
</file>