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8" r:id="rId2"/>
    <p:sldId id="259" r:id="rId3"/>
    <p:sldId id="260" r:id="rId4"/>
    <p:sldId id="276" r:id="rId5"/>
    <p:sldId id="256" r:id="rId6"/>
    <p:sldId id="261" r:id="rId7"/>
    <p:sldId id="277" r:id="rId8"/>
    <p:sldId id="262" r:id="rId9"/>
    <p:sldId id="263" r:id="rId10"/>
    <p:sldId id="278" r:id="rId11"/>
    <p:sldId id="264" r:id="rId12"/>
    <p:sldId id="279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0" r:id="rId22"/>
    <p:sldId id="273" r:id="rId23"/>
    <p:sldId id="274" r:id="rId24"/>
    <p:sldId id="275" r:id="rId25"/>
    <p:sldId id="281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Elephant" panose="02020904090505020303" pitchFamily="18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7" d="100"/>
          <a:sy n="37" d="100"/>
        </p:scale>
        <p:origin x="1677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6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8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2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1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5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3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8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BE68-27F0-4DE8-86C2-48E76740AB10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2EF5-AA41-4282-94B7-5C6A1BD3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7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arl in cl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0492" y="2444396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「無價之寶」</a:t>
            </a:r>
            <a:endParaRPr lang="en-US" sz="48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5773003" y="3210636"/>
            <a:ext cx="33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太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13:44-46)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4861" y="5882185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薛忠勇 </a:t>
            </a:r>
            <a:r>
              <a:rPr lang="zh-TW" altLang="en-US" sz="32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弟兄</a:t>
            </a:r>
            <a:endParaRPr lang="en-US" sz="32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42" y="32754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主日信息</a:t>
            </a:r>
            <a:endParaRPr lang="en-US" sz="34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842" y="962870"/>
            <a:ext cx="24112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10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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6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  <a:sym typeface="Wingdings" panose="05000000000000000000" pitchFamily="2" charset="2"/>
              </a:rPr>
              <a:t>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2019</a:t>
            </a:r>
            <a:endParaRPr lang="en-US" sz="34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113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ceme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396" y="21516"/>
            <a:ext cx="65966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死亡終斷了一切的關係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342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illion dollar h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32" y="2772783"/>
            <a:ext cx="5059468" cy="3358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08" y="3119717"/>
            <a:ext cx="5417451" cy="35363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19"/>
          <a:stretch/>
        </p:blipFill>
        <p:spPr bwMode="auto">
          <a:xfrm>
            <a:off x="1094394" y="2025189"/>
            <a:ext cx="6096000" cy="45891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4537" y="3026979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耶穌基督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2599" y="321866"/>
            <a:ext cx="505779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保羅把萬事看作糞土，</a:t>
            </a:r>
            <a:endParaRPr lang="en-US" altLang="zh-TW" sz="3800" dirty="0" smtClean="0">
              <a:solidFill>
                <a:schemeClr val="bg1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為要得著基督為至寶！</a:t>
            </a:r>
            <a:endParaRPr lang="en-US" sz="3800" dirty="0">
              <a:solidFill>
                <a:schemeClr val="bg1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18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atthew 13:44-4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 bwMode="auto">
          <a:xfrm>
            <a:off x="0" y="-1"/>
            <a:ext cx="91434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09" y="210751"/>
            <a:ext cx="650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 =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基督</a:t>
            </a:r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福音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867" y="917932"/>
            <a:ext cx="302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A.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需要被發現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066" y="156426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農人偶然「遇見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寶藏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2065" y="2815517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商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人到處「尋覓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珠子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0776" y="342232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踏破鐵鞋無覓處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024" y="217106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得來全不費功夫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3471" y="2172689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意外地蒙恩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096" y="342232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尋找到真理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855" t="17813" r="15645" b="8208"/>
          <a:stretch/>
        </p:blipFill>
        <p:spPr>
          <a:xfrm>
            <a:off x="94207" y="4089715"/>
            <a:ext cx="4195824" cy="258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290" t="48208" r="36855" b="19104"/>
          <a:stretch/>
        </p:blipFill>
        <p:spPr>
          <a:xfrm>
            <a:off x="2953355" y="4527888"/>
            <a:ext cx="5984167" cy="225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7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atthew 13:44-4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 bwMode="auto">
          <a:xfrm>
            <a:off x="0" y="-1"/>
            <a:ext cx="91434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09" y="210751"/>
            <a:ext cx="650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 =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基</a:t>
            </a:r>
            <a:r>
              <a:rPr lang="zh-TW" altLang="en-US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督</a:t>
            </a:r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(</a:t>
            </a:r>
            <a:r>
              <a:rPr lang="zh-TW" altLang="en-US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福音</a:t>
            </a:r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867" y="917932"/>
            <a:ext cx="342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B.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肯定它的價值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6339463" y="160338"/>
            <a:ext cx="2711669" cy="222293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不識貨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11266" name="Picture 2" descr="Image result for rock as door s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0" y="1775015"/>
            <a:ext cx="3407432" cy="22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rock as door s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67" y="1784624"/>
            <a:ext cx="3415156" cy="22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rejecting gospe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3" b="100000" l="48142" r="100000">
                        <a14:foregroundMark x1="80236" y1="21739" x2="80236" y2="21739"/>
                        <a14:foregroundMark x1="75507" y1="16522" x2="75507" y2="16522"/>
                        <a14:foregroundMark x1="58446" y1="96957" x2="58446" y2="9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85"/>
          <a:stretch/>
        </p:blipFill>
        <p:spPr bwMode="auto">
          <a:xfrm>
            <a:off x="819296" y="4054586"/>
            <a:ext cx="3702720" cy="28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 1 10"/>
          <p:cNvSpPr/>
          <p:nvPr/>
        </p:nvSpPr>
        <p:spPr>
          <a:xfrm>
            <a:off x="4461641" y="1860985"/>
            <a:ext cx="2711669" cy="2222938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走了寶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11276" name="Picture 12" descr="GOLD Mineral Specimen Ashley Mine, Matachewan, Ontario, Canada, Barlow specimen 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5" y="4222912"/>
            <a:ext cx="3505206" cy="24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GOLD Mineral Specimen Ashley Mine, Matachewan, Ontario, Canada, Barlow specimen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25" y="4222912"/>
            <a:ext cx="3505206" cy="24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78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matthew 13:44-4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 bwMode="auto">
          <a:xfrm>
            <a:off x="0" y="-1"/>
            <a:ext cx="91434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209" y="210751"/>
            <a:ext cx="638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 =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基</a:t>
            </a:r>
            <a:r>
              <a:rPr lang="zh-TW" altLang="en-US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督</a:t>
            </a:r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(</a:t>
            </a:r>
            <a:r>
              <a:rPr lang="zh-TW" altLang="en-US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福音</a:t>
            </a:r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867" y="917932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C.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作具體的行動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3561" y="280611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歡歡喜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喜地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變賣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切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63606" y="3444138"/>
            <a:ext cx="457200" cy="501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5233" y="3858974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捨棄 </a:t>
            </a:r>
            <a: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要先捨棄才能得福氣</a:t>
            </a:r>
            <a: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3314" name="Picture 2" descr="Image result for child hand tightly clos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67" y="-32234"/>
            <a:ext cx="2886261" cy="2328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4490" y="4459747"/>
            <a:ext cx="8880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耶穌說：「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人為神的國撇下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沒有在今世不得百倍，在來世不得永生的」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18:30)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840" y="5692309"/>
            <a:ext cx="869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救恩是免費，卻不是廉價 </a:t>
            </a:r>
            <a:r>
              <a:rPr lang="en-US" altLang="zh-TW" sz="36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(free NOT cheap)</a:t>
            </a:r>
            <a:endParaRPr lang="en-US" sz="36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3561" y="1555405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農人變賣一切，把田買下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6332" y="2176606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商人變賣一切，買了珍珠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905125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family camping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0" b="100000" l="1373" r="9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8" y="1711982"/>
            <a:ext cx="6043824" cy="33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camping with luxury facil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9256" y="148105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現代人要求的露營設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備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old parc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3810" r="95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8"/>
          <a:stretch/>
        </p:blipFill>
        <p:spPr bwMode="auto">
          <a:xfrm rot="1349558">
            <a:off x="518181" y="479678"/>
            <a:ext cx="3000375" cy="247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south africa sta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211">
            <a:off x="2244190" y="1013650"/>
            <a:ext cx="826285" cy="10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76" y="321092"/>
            <a:ext cx="3612039" cy="242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8361" y="3123488"/>
            <a:ext cx="8880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「天國的門是窄的，要努力的人才進得了」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(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參太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7:14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、路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13:24)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5370" name="Picture 10" descr="Image result for president tru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73" y="4176461"/>
            <a:ext cx="2095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Image result for tombst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6" r="-1350" b="7488"/>
          <a:stretch/>
        </p:blipFill>
        <p:spPr bwMode="auto">
          <a:xfrm>
            <a:off x="2853559" y="4380538"/>
            <a:ext cx="3528373" cy="23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415" y="514613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他已盡力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414" y="4515193"/>
            <a:ext cx="21339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僅僅得救</a:t>
            </a:r>
            <a:endParaRPr lang="en-US" altLang="zh-TW" sz="3800" dirty="0" smtClean="0">
              <a:solidFill>
                <a:schemeClr val="accent5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不冷不熱</a:t>
            </a:r>
            <a:endParaRPr lang="en-US" altLang="zh-TW" sz="3800" dirty="0" smtClean="0">
              <a:solidFill>
                <a:schemeClr val="accent5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可有可無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8159" y="5469301"/>
            <a:ext cx="232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Harry Truman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52" y="151101"/>
            <a:ext cx="4610187" cy="30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0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matthew 13:44-4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 bwMode="auto">
          <a:xfrm>
            <a:off x="0" y="-1"/>
            <a:ext cx="91434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08" y="210752"/>
            <a:ext cx="7526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二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</a:t>
            </a:r>
            <a:r>
              <a:rPr lang="en-US" altLang="zh-TW" sz="3600" dirty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 =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蒙恩的人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490" y="835286"/>
            <a:ext cx="8880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「人子來為要尋找拯救失喪的人」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19:10)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490" y="1459821"/>
            <a:ext cx="8880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「不是你們揀選了我，乃是我揀選了你們」  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15:16)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388" y="2643802"/>
            <a:ext cx="549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農人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/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商人     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主耶穌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 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140996" y="2871038"/>
            <a:ext cx="538119" cy="35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8388" y="3293866"/>
            <a:ext cx="5420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/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      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我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們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/</a:t>
            </a:r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教會 </a:t>
            </a:r>
            <a:endParaRPr lang="en-US" altLang="zh-TW" sz="3600" dirty="0" smtClean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r>
              <a:rPr lang="en-US" altLang="zh-TW" sz="3600" dirty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                 </a:t>
            </a:r>
            <a:r>
              <a:rPr lang="en-US" altLang="zh-TW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 </a:t>
            </a:r>
            <a:endParaRPr lang="en-US" sz="36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140995" y="3450330"/>
            <a:ext cx="538119" cy="391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388" y="4494922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不是我們找到了耶穌，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而是耶穌找到了我們！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6146" name="Picture 2" descr="Image result for christ on the cro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/>
          <a:stretch/>
        </p:blipFill>
        <p:spPr bwMode="auto">
          <a:xfrm>
            <a:off x="5858090" y="2643802"/>
            <a:ext cx="2984956" cy="390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ld rag do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90" y="2643802"/>
            <a:ext cx="3000756" cy="40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1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iders of the lost 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85" y="245658"/>
            <a:ext cx="4288808" cy="643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raiders of the lost 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5338" b="63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57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earl in cl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rocess of a pea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08" y="265273"/>
            <a:ext cx="3604036" cy="46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127"/>
            <a:ext cx="9036424" cy="451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30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f/f6/Stained_glass_windows_in_Lincoln_Cathedral_07_East_Window.jpg/330px-Stained_glass_windows_in_Lincoln_Cathedral_07_East_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8" y="-1861"/>
            <a:ext cx="4421394" cy="685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3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39" y="-28574"/>
            <a:ext cx="9228239" cy="68865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5060" y="5058383"/>
            <a:ext cx="710963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耶穌找到我們，我們也找到了耶穌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92" y="5809927"/>
            <a:ext cx="803296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主是我們的無價寶，祂視我們為無價寶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04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637" y="214008"/>
            <a:ext cx="8468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假如宇宙都歸我有，盡獻與主仍覺不夠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636" y="891116"/>
            <a:ext cx="8468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愛既如此奇妙深厚，當得我心我命所有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2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32" y="0"/>
            <a:ext cx="6792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8600" y="362173"/>
            <a:ext cx="800219" cy="36830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主是我的無價寶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465" y="1378771"/>
            <a:ext cx="800219" cy="47089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皆因我是祂的無價寶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1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108"/>
            <a:ext cx="9144000" cy="51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gyptologyâs Pioneering Gi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1929">
                        <a14:foregroundMark x1="39571" y1="6094" x2="39571" y2="6094"/>
                        <a14:foregroundMark x1="39571" y1="5263" x2="39571" y2="5263"/>
                        <a14:foregroundMark x1="38714" y1="5263" x2="38714" y2="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141"/>
          <a:stretch/>
        </p:blipFill>
        <p:spPr bwMode="auto">
          <a:xfrm>
            <a:off x="709757" y="0"/>
            <a:ext cx="9182389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0951" y="4378363"/>
            <a:ext cx="341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Giovanni Belzoni</a:t>
            </a:r>
          </a:p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Mar. 2, 1818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69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4895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tthew 13:44-46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 bwMode="auto">
          <a:xfrm>
            <a:off x="0" y="-1"/>
            <a:ext cx="91434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209" y="210751"/>
            <a:ext cx="318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寶貝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珠子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868" y="2079369"/>
            <a:ext cx="67249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人類每天切心尋求，日光下的新事</a:t>
            </a:r>
            <a:endParaRPr lang="en-US" altLang="zh-TW" sz="3400" dirty="0" smtClean="0">
              <a:solidFill>
                <a:schemeClr val="accent1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但我已找到生命路，正確愉快完美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867" y="3199826"/>
            <a:ext cx="67249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我已找到無價珍珠，永遠長存美好</a:t>
            </a:r>
            <a:endParaRPr lang="en-US" altLang="zh-TW" sz="3400" dirty="0" smtClean="0">
              <a:solidFill>
                <a:schemeClr val="accent1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藉</a:t>
            </a:r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著救主偉大犧牲，我得著這珍寶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4867" y="4332006"/>
            <a:ext cx="803296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我已找到快樂的途徑，我已找歡欣之路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我已找到賜福的泉源，我已找到生命之道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當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我找到耶穌為我救主，這是我一生至寶</a:t>
            </a:r>
            <a:endParaRPr lang="en-US" sz="34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555" y="1529860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/>
              <a:t>【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青年聖詩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#118】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048703" y="6032627"/>
            <a:ext cx="769726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主耶穌</a:t>
            </a:r>
            <a:r>
              <a:rPr lang="en-US" altLang="zh-TW" sz="3600" dirty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 </a:t>
            </a:r>
            <a: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= 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重價的珍珠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、發掘的寶</a:t>
            </a:r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貝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867" y="864142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什麼是人生最寶貝的東西？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50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ove a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7" y="467031"/>
            <a:ext cx="2860347" cy="190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riend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0" r="5081"/>
          <a:stretch/>
        </p:blipFill>
        <p:spPr bwMode="auto">
          <a:xfrm>
            <a:off x="410307" y="2644509"/>
            <a:ext cx="2778526" cy="261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loving cou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28" y="3188677"/>
            <a:ext cx="5145757" cy="34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37" y="467031"/>
            <a:ext cx="3324225" cy="23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a dying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september 11 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25" y="-295188"/>
            <a:ext cx="5995919" cy="69167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olumbine shoot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2"/>
          <a:stretch/>
        </p:blipFill>
        <p:spPr bwMode="auto">
          <a:xfrm>
            <a:off x="-134881" y="-43032"/>
            <a:ext cx="5126429" cy="44859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 love you text messag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10" y="652940"/>
            <a:ext cx="5082574" cy="4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ortune magaz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" y="1023425"/>
            <a:ext cx="3882337" cy="224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ross pe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" y="3799489"/>
            <a:ext cx="493159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ounded Rectangular Callout 1"/>
          <p:cNvSpPr/>
          <p:nvPr/>
        </p:nvSpPr>
        <p:spPr>
          <a:xfrm>
            <a:off x="4367048" y="346841"/>
            <a:ext cx="4430110" cy="2380593"/>
          </a:xfrm>
          <a:prstGeom prst="wedgeRoundRectCallout">
            <a:avLst>
              <a:gd name="adj1" fmla="val -34757"/>
              <a:gd name="adj2" fmla="val 84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Things just don’t mean happiness</a:t>
            </a:r>
          </a:p>
          <a:p>
            <a:pPr algn="ctr"/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事物不等於快樂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2821</TotalTime>
  <Words>690</Words>
  <Application>Microsoft Office PowerPoint</Application>
  <PresentationFormat>On-screen Show (4:3)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華康明體 Std W12</vt:lpstr>
      <vt:lpstr>新細明體</vt:lpstr>
      <vt:lpstr>華康黑體 Std W7</vt:lpstr>
      <vt:lpstr>華康魏碑體 Std W7</vt:lpstr>
      <vt:lpstr>華康黑體 Std W9</vt:lpstr>
      <vt:lpstr>Arial</vt:lpstr>
      <vt:lpstr>Wingdings</vt:lpstr>
      <vt:lpstr>華康龍門石碑 Std W9</vt:lpstr>
      <vt:lpstr>Calibri</vt:lpstr>
      <vt:lpstr>Calibri Light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53</cp:revision>
  <dcterms:created xsi:type="dcterms:W3CDTF">2019-09-06T23:16:45Z</dcterms:created>
  <dcterms:modified xsi:type="dcterms:W3CDTF">2019-10-04T01:10:49Z</dcterms:modified>
</cp:coreProperties>
</file>