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4" r:id="rId2"/>
    <p:sldId id="260" r:id="rId3"/>
    <p:sldId id="256" r:id="rId4"/>
    <p:sldId id="258" r:id="rId5"/>
    <p:sldId id="257" r:id="rId6"/>
    <p:sldId id="261" r:id="rId7"/>
    <p:sldId id="275" r:id="rId8"/>
    <p:sldId id="262" r:id="rId9"/>
    <p:sldId id="27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282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0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2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934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00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025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37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103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613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15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64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45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A8B34-F5B1-4999-99E8-C99FEA0156B5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112B-C44C-402A-BAD7-DBEC845057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90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9969" y="5908431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主是信息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54615" y="5896708"/>
            <a:ext cx="2698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12/15/2019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8586" y="1122297"/>
            <a:ext cx="531427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「聖誕</a:t>
            </a:r>
            <a:r>
              <a:rPr lang="zh-TW" altLang="en-US" sz="50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沉</a:t>
            </a:r>
            <a:r>
              <a:rPr lang="zh-TW" altLang="en-US" sz="5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默英雄」</a:t>
            </a:r>
            <a:endParaRPr lang="en-US" sz="5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20831" y="1984071"/>
            <a:ext cx="2635658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(</a:t>
            </a:r>
            <a:r>
              <a:rPr lang="zh-TW" altLang="en-US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太 </a:t>
            </a:r>
            <a:r>
              <a:rPr lang="en-US" altLang="zh-TW" sz="3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1:18-25)</a:t>
            </a:r>
            <a:endParaRPr lang="en-US" sz="34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93580" y="5920154"/>
            <a:ext cx="2544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薛忠勇 </a:t>
            </a:r>
            <a:r>
              <a:rPr lang="zh-TW" alt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黑體 Std W7" panose="020B0700000000000000" pitchFamily="34" charset="-120"/>
                <a:ea typeface="華康黑體 Std W7" panose="020B0700000000000000" pitchFamily="34" charset="-120"/>
              </a:rPr>
              <a:t>弟兄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黑體 Std W7" panose="020B0700000000000000" pitchFamily="34" charset="-120"/>
              <a:ea typeface="華康黑體 Std W7" panose="020B07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29100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04" y="2801957"/>
            <a:ext cx="2845808" cy="284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Image result for cross gif background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385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joseph and jes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4616" y="2366682"/>
            <a:ext cx="5894160" cy="328108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212" y="2189180"/>
            <a:ext cx="6140758" cy="363608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4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31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122" y="163305"/>
            <a:ext cx="3151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二</a:t>
            </a:r>
            <a:r>
              <a:rPr lang="en-US" altLang="zh-TW" sz="4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. </a:t>
            </a:r>
            <a:r>
              <a:rPr lang="zh-TW" altLang="en-US" sz="4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信靠上帝</a:t>
            </a:r>
            <a:endParaRPr lang="en-US" sz="4000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60" y="212378"/>
            <a:ext cx="4395272" cy="4395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22" y="971699"/>
            <a:ext cx="4762500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 result for seeing is believi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88" y="4263461"/>
            <a:ext cx="6053464" cy="257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34622" y="233910"/>
            <a:ext cx="4245073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約瑟醒了，就遵著</a:t>
            </a:r>
            <a:endParaRPr lang="en-US" altLang="zh-TW" sz="38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主使者的吩咐去行 </a:t>
            </a:r>
            <a:endParaRPr lang="en-US" altLang="zh-TW" sz="38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(19</a:t>
            </a:r>
            <a:r>
              <a:rPr lang="zh-TW" altLang="en-US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0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0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746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african imp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Image result for african impala in zo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6534" y="195808"/>
            <a:ext cx="5452745" cy="40674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 result for african impala in z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930" y="2256415"/>
            <a:ext cx="5873674" cy="4405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7609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625" y="960229"/>
            <a:ext cx="6040418" cy="604041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588" y="1153580"/>
            <a:ext cx="1383912" cy="1207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733" y="3980438"/>
            <a:ext cx="1524132" cy="2877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47193" y="359925"/>
            <a:ext cx="280076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我看不見你！</a:t>
            </a:r>
            <a:endParaRPr lang="en-US" sz="3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10409" y="5887661"/>
            <a:ext cx="323678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但我看得見你！</a:t>
            </a:r>
            <a:endParaRPr lang="en-US" sz="3400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0805" y="-1"/>
            <a:ext cx="33531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67434" y="36760"/>
            <a:ext cx="603242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不是相信自己能緊握著主，</a:t>
            </a:r>
            <a:endParaRPr lang="en-US" altLang="zh-TW" sz="38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而是相信主不會放棄我們。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861790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81481E-6 L 3.05556E-6 0.331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8" y="18634"/>
                                    </p:animMotion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 result for father and 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66972" y="5400339"/>
            <a:ext cx="8032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有許多未來的事前，我現在不能識透，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但我知誰掌管明天，我也知誰牽我手</a:t>
            </a:r>
            <a:r>
              <a:rPr lang="zh-TW" alt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。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pic>
        <p:nvPicPr>
          <p:cNvPr id="12292" name="Picture 4" descr="Image result for uncertaint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678" y="123572"/>
            <a:ext cx="5288197" cy="51531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1217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31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122" y="163305"/>
            <a:ext cx="3151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三</a:t>
            </a:r>
            <a:r>
              <a:rPr lang="en-US" altLang="zh-TW" sz="4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. </a:t>
            </a:r>
            <a:r>
              <a:rPr lang="zh-TW" altLang="en-US" sz="4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順服神旨</a:t>
            </a:r>
            <a:endParaRPr lang="en-US" sz="4000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1727" y="4607520"/>
            <a:ext cx="249299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除此以外，</a:t>
            </a:r>
            <a:endParaRPr lang="en-US" altLang="zh-TW" sz="3600" dirty="0" smtClean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不能得</a:t>
            </a:r>
            <a:endParaRPr lang="en-US" altLang="zh-TW" sz="3600" dirty="0" smtClean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  <a:p>
            <a:r>
              <a:rPr lang="zh-TW" altLang="en-US" sz="3600" dirty="0" smtClean="0">
                <a:solidFill>
                  <a:srgbClr val="C00000"/>
                </a:solidFill>
                <a:latin typeface="華康黑體 Std W9" panose="020B0900000000000000" pitchFamily="34" charset="-120"/>
                <a:ea typeface="華康黑體 Std W9" panose="020B0900000000000000" pitchFamily="34" charset="-120"/>
              </a:rPr>
              <a:t>耶穌喜愛</a:t>
            </a:r>
            <a:endParaRPr lang="en-US" sz="3600" dirty="0">
              <a:solidFill>
                <a:srgbClr val="C00000"/>
              </a:solidFill>
              <a:latin typeface="華康黑體 Std W9" panose="020B0900000000000000" pitchFamily="34" charset="-120"/>
              <a:ea typeface="華康黑體 Std W9" panose="020B0900000000000000" pitchFamily="34" charset="-120"/>
            </a:endParaRPr>
          </a:p>
        </p:txBody>
      </p:sp>
      <p:pic>
        <p:nvPicPr>
          <p:cNvPr id="13314" name="Picture 2" descr="Image result for coin fl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60" y="871191"/>
            <a:ext cx="5306209" cy="530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885938" y="1636087"/>
            <a:ext cx="1878779" cy="17696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963552" y="2020444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solidFill>
                  <a:srgbClr val="00206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信靠</a:t>
            </a:r>
            <a:endParaRPr lang="en-US" sz="6000" dirty="0">
              <a:solidFill>
                <a:srgbClr val="00206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764717" y="3577321"/>
            <a:ext cx="1878779" cy="17696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48451" y="3954295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6000" dirty="0" smtClean="0">
                <a:solidFill>
                  <a:srgbClr val="002060"/>
                </a:solidFill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順服</a:t>
            </a:r>
            <a:endParaRPr lang="en-US" sz="6000" dirty="0">
              <a:solidFill>
                <a:srgbClr val="002060"/>
              </a:solidFill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13316" name="Picture 4" descr="Image result for trust and obe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6" r="3997"/>
          <a:stretch/>
        </p:blipFill>
        <p:spPr bwMode="auto">
          <a:xfrm>
            <a:off x="4631133" y="211485"/>
            <a:ext cx="4234557" cy="638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4615634" y="6036560"/>
            <a:ext cx="1140311" cy="6091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9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6" presetClass="entr" presetSubtype="2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4" grpId="0"/>
      <p:bldP spid="11" grpId="0" animBg="1"/>
      <p:bldP spid="12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age result for israeli at enteb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47905"/>
            <a:ext cx="4606925" cy="307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Image result for operation enteb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4" y="3162300"/>
            <a:ext cx="4606925" cy="355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Image result for operation entebb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219" y="3600705"/>
            <a:ext cx="4638675" cy="3065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4" name="Picture 8" descr="Image result for operation entebb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1" t="29228" r="2819" b="18068"/>
          <a:stretch/>
        </p:blipFill>
        <p:spPr bwMode="auto">
          <a:xfrm>
            <a:off x="123188" y="171705"/>
            <a:ext cx="8693152" cy="340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87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1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7800" y="190500"/>
            <a:ext cx="896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約瑟醒了，起來，就遵著主的吩咐，</a:t>
            </a:r>
            <a:endParaRPr lang="en-US" altLang="zh-TW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把妻子娶過來 </a:t>
            </a:r>
            <a:r>
              <a:rPr lang="en-US" altLang="zh-TW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(1:24)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4560" y="1390829"/>
            <a:ext cx="896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約瑟就起來，連夜就帶著妻兒逃往埃及 </a:t>
            </a:r>
            <a:r>
              <a:rPr lang="en-US" altLang="zh-TW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(2:14)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4560" y="4934129"/>
            <a:ext cx="896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約瑟就起來遵著行 </a:t>
            </a:r>
            <a:r>
              <a:rPr lang="en-US" altLang="zh-TW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(2:21)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4560" y="5715000"/>
            <a:ext cx="890500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我們對神的話語和祂的旨意如此般的服從嗎？</a:t>
            </a:r>
            <a:endParaRPr lang="en-US" sz="3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721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age result for joseph and jes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8" r="10906"/>
          <a:stretch/>
        </p:blipFill>
        <p:spPr bwMode="auto">
          <a:xfrm>
            <a:off x="1765300" y="0"/>
            <a:ext cx="5355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Image result for jesus in gethseman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1832" r="3739" b="3604"/>
          <a:stretch/>
        </p:blipFill>
        <p:spPr bwMode="auto">
          <a:xfrm>
            <a:off x="1320799" y="0"/>
            <a:ext cx="68157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14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7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7" dur="3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7778" y1="10000" x2="67778" y2="10000"/>
                        <a14:foregroundMark x1="62556" y1="6750" x2="62556" y2="6750"/>
                        <a14:foregroundMark x1="59222" y1="5250" x2="59222" y2="5250"/>
                        <a14:foregroundMark x1="53556" y1="7833" x2="53556" y2="7833"/>
                        <a14:foregroundMark x1="91667" y1="5417" x2="91667" y2="5417"/>
                        <a14:foregroundMark x1="91000" y1="27917" x2="91000" y2="27917"/>
                        <a14:foregroundMark x1="95444" y1="65667" x2="95444" y2="65667"/>
                        <a14:foregroundMark x1="90333" y1="83917" x2="90333" y2="83917"/>
                        <a14:foregroundMark x1="12444" y1="83917" x2="12444" y2="83917"/>
                        <a14:foregroundMark x1="12667" y1="83750" x2="12667" y2="83750"/>
                        <a14:foregroundMark x1="14333" y1="47750" x2="14333" y2="47750"/>
                        <a14:foregroundMark x1="14333" y1="47750" x2="14333" y2="47750"/>
                        <a14:foregroundMark x1="19000" y1="41833" x2="19000" y2="41833"/>
                        <a14:foregroundMark x1="17667" y1="40750" x2="17667" y2="40750"/>
                        <a14:foregroundMark x1="13556" y1="79833" x2="13556" y2="79833"/>
                        <a14:foregroundMark x1="8222" y1="70583" x2="8222" y2="70583"/>
                        <a14:foregroundMark x1="4778" y1="71083" x2="4778" y2="71083"/>
                        <a14:foregroundMark x1="4556" y1="82917" x2="4556" y2="82917"/>
                        <a14:foregroundMark x1="4111" y1="88500" x2="3889" y2="89000"/>
                        <a14:foregroundMark x1="8222" y1="98167" x2="8222" y2="98167"/>
                        <a14:foregroundMark x1="3667" y1="94417" x2="3667" y2="94417"/>
                        <a14:foregroundMark x1="67556" y1="96083" x2="67556" y2="96083"/>
                        <a14:foregroundMark x1="7556" y1="75333" x2="7556" y2="75333"/>
                        <a14:foregroundMark x1="83111" y1="77667" x2="83111" y2="77667"/>
                        <a14:foregroundMark x1="96667" y1="74417" x2="96667" y2="74417"/>
                        <a14:foregroundMark x1="96111" y1="84417" x2="96111" y2="84417"/>
                        <a14:foregroundMark x1="89444" y1="26750" x2="89444" y2="26750"/>
                        <a14:foregroundMark x1="87111" y1="21000" x2="87111" y2="21000"/>
                        <a14:foregroundMark x1="80111" y1="22167" x2="80111" y2="22167"/>
                        <a14:foregroundMark x1="80111" y1="13583" x2="80111" y2="13583"/>
                        <a14:foregroundMark x1="60333" y1="5583" x2="60333" y2="5583"/>
                        <a14:foregroundMark x1="52000" y1="8833" x2="52000" y2="8833"/>
                        <a14:foregroundMark x1="48333" y1="3417" x2="48333" y2="3417"/>
                        <a14:foregroundMark x1="77889" y1="4083" x2="77889" y2="4083"/>
                        <a14:foregroundMark x1="60778" y1="4417" x2="60778" y2="4417"/>
                        <a14:foregroundMark x1="66111" y1="13583" x2="66111" y2="13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597" y="69464"/>
            <a:ext cx="5091402" cy="678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8955" y="175847"/>
            <a:ext cx="5262979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沒有約瑟這般的養父，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主耶穌也許花很多童年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的時間去對抗一個「失去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功能」家庭的陰影，而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不能專心學道，預備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自己的服事，讓智慧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和身量，並神和人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喜愛的心都能一齊</a:t>
            </a:r>
            <a:endParaRPr lang="en-US" altLang="zh-TW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正常地增長。</a:t>
            </a:r>
            <a:endParaRPr 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6668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mage result for mother and child si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522" y="813154"/>
            <a:ext cx="6428594" cy="45871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4830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87133" cy="6858000"/>
          </a:xfrm>
          <a:prstGeom prst="rect">
            <a:avLst/>
          </a:prstGeom>
        </p:spPr>
      </p:pic>
      <p:pic>
        <p:nvPicPr>
          <p:cNvPr id="17410" name="Picture 2" descr="Image result for joseph and jes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14" y="3222555"/>
            <a:ext cx="5541840" cy="341746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08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father and 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547" cy="515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990" y="187569"/>
            <a:ext cx="87681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38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Character builds character </a:t>
            </a:r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個性塑造個性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047" y="4707747"/>
            <a:ext cx="8897500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我們作父親的給了自己孩子 </a:t>
            </a:r>
            <a:r>
              <a:rPr lang="en-US" altLang="zh-TW" sz="3800" b="1" i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龍門石碑 Std W9" panose="03000900000000000000" pitchFamily="66" charset="-120"/>
              </a:rPr>
              <a:t>good things </a:t>
            </a:r>
          </a:p>
          <a:p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(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好東西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) 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還是 </a:t>
            </a:r>
            <a:r>
              <a:rPr lang="en-US" altLang="zh-TW" sz="3800" b="1" i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龍門石碑 Std W9" panose="03000900000000000000" pitchFamily="66" charset="-120"/>
              </a:rPr>
              <a:t>good</a:t>
            </a:r>
            <a:r>
              <a:rPr lang="en-US" altLang="zh-TW" sz="38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龍門石碑 Std W9" panose="03000900000000000000" pitchFamily="66" charset="-120"/>
              </a:rPr>
              <a:t> </a:t>
            </a:r>
            <a:r>
              <a:rPr lang="en-US" altLang="zh-TW" sz="3800" b="1" i="1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龍門石碑 Std W9" panose="03000900000000000000" pitchFamily="66" charset="-120"/>
              </a:rPr>
              <a:t>character</a:t>
            </a:r>
            <a:r>
              <a:rPr lang="zh-TW" altLang="en-US" sz="3800" b="1" i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華康龍門石碑 Std W9" panose="03000900000000000000" pitchFamily="66" charset="-120"/>
              </a:rPr>
              <a:t> 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(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好個性</a:t>
            </a:r>
            <a:r>
              <a:rPr lang="en-US" altLang="zh-TW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)</a:t>
            </a:r>
            <a:r>
              <a:rPr lang="zh-TW" altLang="en-US" sz="38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？</a:t>
            </a:r>
            <a:endParaRPr lang="en-US" sz="38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6628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joseph and jes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3"/>
          <a:stretch/>
        </p:blipFill>
        <p:spPr bwMode="auto">
          <a:xfrm>
            <a:off x="822548" y="623944"/>
            <a:ext cx="7453381" cy="5561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5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798" y="376518"/>
            <a:ext cx="9201798" cy="611034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75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6" y="602295"/>
            <a:ext cx="7712921" cy="5615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4830184" y="731520"/>
            <a:ext cx="1527585" cy="223759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8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the forgotten jose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38" y="681044"/>
            <a:ext cx="8369860" cy="557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60569" y="3470997"/>
            <a:ext cx="432842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8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Unsung Christmas Hero</a:t>
            </a:r>
            <a:endParaRPr lang="en-US" sz="38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4068" y="3980328"/>
            <a:ext cx="40831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被忽略的聖誕英雄</a:t>
            </a:r>
            <a:endParaRPr lang="en-US" sz="3800" dirty="0"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82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Related image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313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2122" y="163305"/>
            <a:ext cx="3151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一</a:t>
            </a:r>
            <a:r>
              <a:rPr lang="en-US" altLang="zh-TW" sz="4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. </a:t>
            </a:r>
            <a:r>
              <a:rPr lang="zh-TW" altLang="en-US" sz="4000" dirty="0" smtClean="0">
                <a:latin typeface="王漢宗超明體繁" panose="02020300000000000000" pitchFamily="18" charset="-120"/>
                <a:ea typeface="王漢宗超明體繁" panose="02020300000000000000" pitchFamily="18" charset="-120"/>
              </a:rPr>
              <a:t>正義仁慈</a:t>
            </a:r>
            <a:endParaRPr lang="en-US" sz="4000" dirty="0">
              <a:latin typeface="王漢宗超明體繁" panose="02020300000000000000" pitchFamily="18" charset="-120"/>
              <a:ea typeface="王漢宗超明體繁" panose="02020300000000000000" pitchFamily="18" charset="-120"/>
            </a:endParaRPr>
          </a:p>
        </p:txBody>
      </p:sp>
      <p:pic>
        <p:nvPicPr>
          <p:cNvPr id="6154" name="Picture 10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22" y="966070"/>
            <a:ext cx="5882540" cy="3308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Image result for joseph and m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122" y="966070"/>
            <a:ext cx="6764671" cy="3382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7393" y="4443285"/>
            <a:ext cx="79816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她丈夫約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瑟是個義人，不願意明明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的</a:t>
            </a:r>
            <a:endParaRPr lang="en-US" altLang="zh-TW" sz="3800" dirty="0" smtClean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  <a:p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羞辱她，想</a:t>
            </a:r>
            <a:r>
              <a:rPr lang="zh-TW" altLang="en-US" sz="3800" dirty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要暗暗的</a:t>
            </a:r>
            <a:r>
              <a:rPr lang="zh-TW" altLang="en-US" sz="38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把她休了 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(19</a:t>
            </a:r>
            <a:r>
              <a:rPr lang="zh-TW" altLang="en-US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節</a:t>
            </a:r>
            <a:r>
              <a:rPr lang="en-US" altLang="zh-TW" sz="3200" dirty="0" smtClean="0"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)</a:t>
            </a:r>
            <a:endParaRPr lang="en-US" sz="3200" dirty="0"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393" y="5705169"/>
            <a:ext cx="79816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rgbClr val="C00000"/>
                </a:solidFill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約瑟選擇寬恕、仁慈，他為妻子著想</a:t>
            </a:r>
            <a:endParaRPr lang="en-US" sz="3800" dirty="0">
              <a:solidFill>
                <a:srgbClr val="C00000"/>
              </a:solidFill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6050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ouple argu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6683"/>
            <a:ext cx="9144000" cy="512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06532" y="215154"/>
            <a:ext cx="48013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40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魏碑體 Std W7" panose="03000700000000000000" pitchFamily="66" charset="-120"/>
                <a:ea typeface="華康魏碑體 Std W7" panose="03000700000000000000" pitchFamily="66" charset="-120"/>
              </a:rPr>
              <a:t>你會為對方著想嗎？</a:t>
            </a:r>
            <a:endParaRPr lang="en-US" sz="40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魏碑體 Std W7" panose="03000700000000000000" pitchFamily="66" charset="-120"/>
              <a:ea typeface="華康魏碑體 Std W7" panose="030007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3593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333" y="279698"/>
            <a:ext cx="4287333" cy="30861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two men traveling in desert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5" y="279698"/>
            <a:ext cx="4427183" cy="3033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Related image"/>
          <p:cNvPicPr>
            <a:picLocks noChangeAspect="1" noChangeArrowheads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05" y="3538369"/>
            <a:ext cx="4762500" cy="207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Image result for chisel in stone"/>
          <p:cNvPicPr>
            <a:picLocks noChangeAspect="1" noChangeArrowheads="1"/>
          </p:cNvPicPr>
          <p:nvPr/>
        </p:nvPicPr>
        <p:blipFill>
          <a:blip r:embed="rId5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88" y="3538369"/>
            <a:ext cx="4315437" cy="2468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9407" y="5614819"/>
            <a:ext cx="38779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鋼筆行楷繁" panose="02000500000000000000" pitchFamily="2" charset="-120"/>
                <a:ea typeface="王漢宗鋼筆行楷繁" panose="02000500000000000000" pitchFamily="2" charset="-120"/>
              </a:rPr>
              <a:t>他打了我一巴掌！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鋼筆行楷繁" panose="02000500000000000000" pitchFamily="2" charset="-120"/>
              <a:ea typeface="王漢宗鋼筆行楷繁" panose="02000500000000000000" pitchFamily="2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4604" y="6006514"/>
            <a:ext cx="359585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800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華康龍門石碑 Std W9" panose="03000900000000000000" pitchFamily="66" charset="-120"/>
                <a:ea typeface="華康龍門石碑 Std W9" panose="03000900000000000000" pitchFamily="66" charset="-120"/>
              </a:rPr>
              <a:t>他救了我一命！</a:t>
            </a:r>
            <a:endParaRPr lang="en-US" sz="3800" dirty="0">
              <a:solidFill>
                <a:schemeClr val="bg2">
                  <a:lumMod val="25000"/>
                </a:schemeClr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華康龍門石碑 Std W9" panose="03000900000000000000" pitchFamily="66" charset="-120"/>
              <a:ea typeface="華康龍門石碑 Std W9" panose="03000900000000000000" pitchFamily="66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8929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hu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005"/>
            <a:ext cx="9095490" cy="511621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93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1880</TotalTime>
  <Words>426</Words>
  <Application>Microsoft Office PowerPoint</Application>
  <PresentationFormat>On-screen Show (4:3)</PresentationFormat>
  <Paragraphs>47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新細明體</vt:lpstr>
      <vt:lpstr>王漢宗超明體繁</vt:lpstr>
      <vt:lpstr>王漢宗鋼筆行楷繁</vt:lpstr>
      <vt:lpstr>華康魏碑體 Std W7</vt:lpstr>
      <vt:lpstr>華康黑體 Std W7</vt:lpstr>
      <vt:lpstr>華康黑體 Std W9</vt:lpstr>
      <vt:lpstr>華康龍門石碑 Std W9</vt:lpstr>
      <vt:lpstr>Arial</vt:lpstr>
      <vt:lpstr>Calibri</vt:lpstr>
      <vt:lpstr>Calibri Light</vt:lpstr>
      <vt:lpstr>Monotype Corsiva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53</cp:revision>
  <dcterms:created xsi:type="dcterms:W3CDTF">2019-11-21T16:50:30Z</dcterms:created>
  <dcterms:modified xsi:type="dcterms:W3CDTF">2019-12-11T20:31:49Z</dcterms:modified>
</cp:coreProperties>
</file>