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768" r:id="rId1"/>
    <p:sldMasterId id="2147483786" r:id="rId2"/>
  </p:sldMasterIdLst>
  <p:notesMasterIdLst>
    <p:notesMasterId r:id="rId37"/>
  </p:notesMasterIdLst>
  <p:sldIdLst>
    <p:sldId id="694" r:id="rId3"/>
    <p:sldId id="695" r:id="rId4"/>
    <p:sldId id="696" r:id="rId5"/>
    <p:sldId id="697" r:id="rId6"/>
    <p:sldId id="698" r:id="rId7"/>
    <p:sldId id="699" r:id="rId8"/>
    <p:sldId id="700" r:id="rId9"/>
    <p:sldId id="701" r:id="rId10"/>
    <p:sldId id="702" r:id="rId11"/>
    <p:sldId id="703" r:id="rId12"/>
    <p:sldId id="704" r:id="rId13"/>
    <p:sldId id="705" r:id="rId14"/>
    <p:sldId id="706" r:id="rId15"/>
    <p:sldId id="707" r:id="rId16"/>
    <p:sldId id="708" r:id="rId17"/>
    <p:sldId id="709" r:id="rId18"/>
    <p:sldId id="710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0" r:id="rId29"/>
    <p:sldId id="721" r:id="rId30"/>
    <p:sldId id="722" r:id="rId31"/>
    <p:sldId id="723" r:id="rId32"/>
    <p:sldId id="724" r:id="rId33"/>
    <p:sldId id="725" r:id="rId34"/>
    <p:sldId id="726" r:id="rId35"/>
    <p:sldId id="727" r:id="rId36"/>
  </p:sldIdLst>
  <p:sldSz cx="9144000" cy="6858000" type="screen4x3"/>
  <p:notesSz cx="6858000" cy="9144000"/>
  <p:embeddedFontLst>
    <p:embeddedFont>
      <p:font typeface="DFKai-SB" panose="03000509000000000000" pitchFamily="49" charset="-12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Wingdings 3" pitchFamily="2" charset="2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1088" autoAdjust="0"/>
  </p:normalViewPr>
  <p:slideViewPr>
    <p:cSldViewPr snapToGrid="0">
      <p:cViewPr varScale="1">
        <p:scale>
          <a:sx n="116" d="100"/>
          <a:sy n="116" d="100"/>
        </p:scale>
        <p:origin x="2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zh-TW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803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032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zh-TW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321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zh-TW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08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215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87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779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310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182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156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18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誰要傳？誰要承？</a:t>
            </a:r>
            <a:r>
              <a:rPr lang="en-US" altLang="zh-TW" dirty="0"/>
              <a:t>Who? To Whom?</a:t>
            </a:r>
          </a:p>
          <a:p>
            <a:pPr lvl="1"/>
            <a:r>
              <a:rPr lang="zh-TW" altLang="en-US" dirty="0"/>
              <a:t>每一個人傳承給每一個人</a:t>
            </a:r>
          </a:p>
          <a:p>
            <a:r>
              <a:rPr lang="zh-TW" altLang="en-US" dirty="0"/>
              <a:t>要傳承甚麼？</a:t>
            </a:r>
            <a:r>
              <a:rPr lang="en-US" altLang="zh-TW" dirty="0"/>
              <a:t>What?</a:t>
            </a:r>
          </a:p>
          <a:p>
            <a:pPr lvl="1"/>
            <a:r>
              <a:rPr lang="zh-TW" altLang="en-US" dirty="0"/>
              <a:t>見證</a:t>
            </a:r>
          </a:p>
          <a:p>
            <a:pPr lvl="1"/>
            <a:r>
              <a:rPr lang="zh-TW" altLang="en-US" dirty="0"/>
              <a:t>神的話</a:t>
            </a:r>
          </a:p>
          <a:p>
            <a:r>
              <a:rPr lang="zh-TW" altLang="en-US" dirty="0"/>
              <a:t>傳承的目的是甚麼？</a:t>
            </a:r>
            <a:r>
              <a:rPr lang="en-US" altLang="zh-TW" dirty="0"/>
              <a:t>Why?</a:t>
            </a:r>
          </a:p>
          <a:p>
            <a:pPr lvl="1"/>
            <a:r>
              <a:rPr lang="zh-TW" altLang="en-US" dirty="0"/>
              <a:t>使神的話語代代相傳</a:t>
            </a:r>
          </a:p>
          <a:p>
            <a:pPr lvl="1"/>
            <a:r>
              <a:rPr lang="zh-TW" altLang="en-US" dirty="0"/>
              <a:t>使後代也仰望神，不忘記祂的作為</a:t>
            </a:r>
          </a:p>
          <a:p>
            <a:pPr lvl="1"/>
            <a:r>
              <a:rPr lang="zh-TW" altLang="en-US" dirty="0"/>
              <a:t>使後代能謹守神的命令</a:t>
            </a:r>
          </a:p>
          <a:p>
            <a:r>
              <a:rPr lang="zh-TW" altLang="en-US" dirty="0"/>
              <a:t>怎樣傳承？</a:t>
            </a:r>
            <a:r>
              <a:rPr lang="en-US" altLang="zh-TW" dirty="0"/>
              <a:t>How?</a:t>
            </a:r>
          </a:p>
          <a:p>
            <a:pPr lvl="1"/>
            <a:r>
              <a:rPr lang="zh-TW" altLang="en-US" dirty="0"/>
              <a:t>用別人能明白的方式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69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60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4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698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CCBF6-510B-46DE-A19F-F47014993F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82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誰要傳？誰要承？</a:t>
            </a:r>
            <a:r>
              <a:rPr lang="en-US" altLang="zh-TW" dirty="0"/>
              <a:t>Who? To Whom?</a:t>
            </a:r>
          </a:p>
          <a:p>
            <a:pPr lvl="1"/>
            <a:r>
              <a:rPr lang="zh-TW" altLang="en-US" dirty="0"/>
              <a:t>每一個人傳承給每一個人</a:t>
            </a:r>
          </a:p>
          <a:p>
            <a:r>
              <a:rPr lang="zh-TW" altLang="en-US" dirty="0"/>
              <a:t>要傳承甚麼？</a:t>
            </a:r>
            <a:r>
              <a:rPr lang="en-US" altLang="zh-TW" dirty="0"/>
              <a:t>What?</a:t>
            </a:r>
          </a:p>
          <a:p>
            <a:pPr lvl="1"/>
            <a:r>
              <a:rPr lang="zh-TW" altLang="en-US" dirty="0"/>
              <a:t>見證</a:t>
            </a:r>
          </a:p>
          <a:p>
            <a:pPr lvl="1"/>
            <a:r>
              <a:rPr lang="zh-TW" altLang="en-US" dirty="0"/>
              <a:t>神的話</a:t>
            </a:r>
          </a:p>
          <a:p>
            <a:r>
              <a:rPr lang="zh-TW" altLang="en-US" dirty="0"/>
              <a:t>傳承的目的是甚麼？</a:t>
            </a:r>
            <a:r>
              <a:rPr lang="en-US" altLang="zh-TW" dirty="0"/>
              <a:t>Why?</a:t>
            </a:r>
          </a:p>
          <a:p>
            <a:pPr lvl="1"/>
            <a:r>
              <a:rPr lang="zh-TW" altLang="en-US" dirty="0"/>
              <a:t>使神的話語代代相傳</a:t>
            </a:r>
          </a:p>
          <a:p>
            <a:pPr lvl="1"/>
            <a:r>
              <a:rPr lang="zh-TW" altLang="en-US" dirty="0"/>
              <a:t>使後代也仰望神，不忘記祂的作為</a:t>
            </a:r>
          </a:p>
          <a:p>
            <a:pPr lvl="1"/>
            <a:r>
              <a:rPr lang="zh-TW" altLang="en-US" dirty="0"/>
              <a:t>使後代能謹守神的命令</a:t>
            </a:r>
          </a:p>
          <a:p>
            <a:r>
              <a:rPr lang="zh-TW" altLang="en-US" dirty="0"/>
              <a:t>怎樣傳承？</a:t>
            </a:r>
            <a:r>
              <a:rPr lang="en-US" altLang="zh-TW" dirty="0"/>
              <a:t>How?</a:t>
            </a:r>
          </a:p>
          <a:p>
            <a:pPr lvl="1"/>
            <a:r>
              <a:rPr lang="zh-TW" altLang="en-US" dirty="0"/>
              <a:t>用別人能明白的方式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55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0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3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63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67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01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誰要傳？誰要承？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 To Whom?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每一個人傳承給每一個人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要傳承甚麼？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見證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神的話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傳承的目的是甚麼？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使神的話語代代相傳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使後代也仰望神，不忘記祂的作為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使後代能謹守神的命令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怎樣傳承？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用別人能明白的方式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58124-8081-499A-87E8-B3B44921D6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20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6EAA7-D5EB-4E7F-BBE6-320EA39AA14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05AC0-E44E-477A-B244-307291A5B226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7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6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54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43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6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6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8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901D4-B9C2-4371-8729-C4946F5201ED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DCBE4-8BC8-4A20-9104-E23C93353EA4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61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83286-B5C9-471F-A62E-6F4EA787CF49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0E311F-2325-40B5-84A9-D8DE88F2A14B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6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62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06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7A8FDE-F80C-460E-BC22-ED3283F46C4C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7A48D-85CD-44A7-85A3-0EE2ECBEE8C4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081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494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64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87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18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71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38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69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635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18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D0537-7595-4BE6-964E-3739E3F592AB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69B130-DA52-4900-9490-82B3A2BFF1F3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2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B72AFF-A01B-4270-B564-9ADA2ECDEC54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92B41-4B38-461B-A95C-C049580BE751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6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5136CC-C92D-4678-A760-F2FF93B60D08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70AD6-F9FC-4DBF-BA43-1A63CB48B7C1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4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8220CE-F896-4F16-AE96-9C373CA1E13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024C36-1F7F-484E-8D8F-84AB41427936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33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6A22D3-5845-448A-A8F4-B5A6B064D15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B3216-2D20-431B-966F-0B6017FEE91F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78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811718-DF9C-45A2-A201-7EB6EF14BEA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51E72-BF58-48DD-87DC-331F6A9D0BE6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5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85456-5437-4391-AEDA-C4716C9C2C4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06B17A-1445-40E1-99A7-DEFBCF396192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9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D347D-5ACD-4C99-B74B-A9C85AD731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25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1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生命傳承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詩篇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78:1-8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263" y="26321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1364" y="27024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1/19/2020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263" y="843340"/>
            <a:ext cx="27831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周靜波 </a:t>
            </a:r>
            <a:r>
              <a:rPr lang="zh-TW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長老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6330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2" y="470281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402915"/>
            <a:ext cx="8329961" cy="4140636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見證</a:t>
            </a:r>
          </a:p>
        </p:txBody>
      </p:sp>
    </p:spTree>
    <p:extLst>
      <p:ext uri="{BB962C8B-B14F-4D97-AF65-F5344CB8AC3E}">
        <p14:creationId xmlns:p14="http://schemas.microsoft.com/office/powerpoint/2010/main" val="26947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63255" y="1028700"/>
            <a:ext cx="8437845" cy="468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祂在雅各中立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法度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，在以色列中設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；祂吩咐我們的祖宗要傳給子孫，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使將要生的後代子孫可以曉得。</a:t>
            </a:r>
          </a:p>
          <a:p>
            <a:pPr marL="0" indent="0"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他們也要起來告訴他們的子孫，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好讓他們仰望　神，不忘記　神的作為，惟遵守祂的命令；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不要像他們的祖宗，是頑梗悖逆、心不堅定，向　神心不忠實之輩。</a:t>
            </a:r>
          </a:p>
        </p:txBody>
      </p:sp>
    </p:spTree>
    <p:extLst>
      <p:ext uri="{BB962C8B-B14F-4D97-AF65-F5344CB8AC3E}">
        <p14:creationId xmlns:p14="http://schemas.microsoft.com/office/powerpoint/2010/main" val="31896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2" y="470281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402915"/>
            <a:ext cx="8329961" cy="4140636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見證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神的話</a:t>
            </a:r>
          </a:p>
          <a:p>
            <a:pPr lvl="1"/>
            <a:endParaRPr lang="en-US" altLang="zh-TW" sz="345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49" y="432703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377863"/>
            <a:ext cx="8329961" cy="4165688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傳承的目的是甚麼？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67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57199" y="1028700"/>
            <a:ext cx="8237429" cy="468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祂在雅各中立法度，在以色列中設律法；祂吩咐我們的祖宗要傳給子孫，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使將要生的後代子孫可以曉得。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他們也要起來告訴他們的子孫，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好讓他們仰望　神，不忘記　神的作為，惟遵守祂的命令；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不要像他們的祖宗，是頑梗悖逆、心不堅定，向　神心不忠實之輩。</a:t>
            </a:r>
          </a:p>
        </p:txBody>
      </p:sp>
    </p:spTree>
    <p:extLst>
      <p:ext uri="{BB962C8B-B14F-4D97-AF65-F5344CB8AC3E}">
        <p14:creationId xmlns:p14="http://schemas.microsoft.com/office/powerpoint/2010/main" val="21383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49" y="432703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377863"/>
            <a:ext cx="8329961" cy="4165688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傳承的目的是甚麼？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Why?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使神的話語代代相傳</a:t>
            </a:r>
          </a:p>
        </p:txBody>
      </p:sp>
    </p:spTree>
    <p:extLst>
      <p:ext uri="{BB962C8B-B14F-4D97-AF65-F5344CB8AC3E}">
        <p14:creationId xmlns:p14="http://schemas.microsoft.com/office/powerpoint/2010/main" val="8067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12947" y="1028700"/>
            <a:ext cx="8237429" cy="468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祂在雅各中立法度，在以色列中設律法；祂吩咐我們的祖宗要傳給子孫，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使將要生的後代子孫可以曉得。</a:t>
            </a:r>
          </a:p>
          <a:p>
            <a:pPr marL="0" indent="0"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他們也要起來告訴他們的子孫，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好讓他們仰望　神，不忘記　神的作為，惟遵守祂的命令；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不要像他們的祖宗，是頑梗悖逆、心不堅定，向　神心不忠實之輩。</a:t>
            </a:r>
          </a:p>
        </p:txBody>
      </p:sp>
    </p:spTree>
    <p:extLst>
      <p:ext uri="{BB962C8B-B14F-4D97-AF65-F5344CB8AC3E}">
        <p14:creationId xmlns:p14="http://schemas.microsoft.com/office/powerpoint/2010/main" val="25793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49" y="432703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377863"/>
            <a:ext cx="8329961" cy="4165688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傳承的目的是甚麼？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Why?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使神的話語代代相傳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使後代仰望神，不忘記祂的作為</a:t>
            </a:r>
          </a:p>
        </p:txBody>
      </p:sp>
    </p:spTree>
    <p:extLst>
      <p:ext uri="{BB962C8B-B14F-4D97-AF65-F5344CB8AC3E}">
        <p14:creationId xmlns:p14="http://schemas.microsoft.com/office/powerpoint/2010/main" val="16511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71947" y="1028700"/>
            <a:ext cx="8237429" cy="468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祂在雅各中立法度，在以色列中設律法；祂吩咐我們的祖宗要傳給子孫，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使將要生的後代子孫可以曉得。</a:t>
            </a:r>
          </a:p>
          <a:p>
            <a:pPr marL="0" indent="0"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他們也要起來告訴他們的子孫，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好讓他們仰望　神，不忘記　神的作為，惟遵守祂的命令；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不要像他們的祖宗，是頑梗悖逆、心不堅定，向　神心不忠實之輩。</a:t>
            </a:r>
          </a:p>
        </p:txBody>
      </p:sp>
    </p:spTree>
    <p:extLst>
      <p:ext uri="{BB962C8B-B14F-4D97-AF65-F5344CB8AC3E}">
        <p14:creationId xmlns:p14="http://schemas.microsoft.com/office/powerpoint/2010/main" val="80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49" y="432703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377863"/>
            <a:ext cx="8329961" cy="4165688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傳承的目的是甚麼？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Why?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使神的話語代代相傳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使後代仰望神，不忘記祂的作為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使後代能謹守神的命令</a:t>
            </a:r>
          </a:p>
        </p:txBody>
      </p:sp>
    </p:spTree>
    <p:extLst>
      <p:ext uri="{BB962C8B-B14F-4D97-AF65-F5344CB8AC3E}">
        <p14:creationId xmlns:p14="http://schemas.microsoft.com/office/powerpoint/2010/main" val="18047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2" y="357547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327759"/>
            <a:ext cx="8329961" cy="4215792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傳承的目的是甚麼？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Why?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怎樣傳承？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How?</a:t>
            </a:r>
          </a:p>
          <a:p>
            <a:pPr marL="0" indent="0">
              <a:buNone/>
            </a:pP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2" y="357547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327759"/>
            <a:ext cx="8329961" cy="4215792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傳承的目的是甚麼？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Why?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怎樣傳承？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3679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38203" y="1020536"/>
            <a:ext cx="8601690" cy="485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我的子民哪，要側耳聽我的訓誨，豎起耳朵聽我口中的言語。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我要開口說比喻，我要解開古時的謎語，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是我們所聽見、所知道，我們的祖宗告訴我們的。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我們不要向子孫隱瞞這些事，而要將耶和華的美德和祂的能力，並祂所行的奇事，述說給後代聽。</a:t>
            </a:r>
          </a:p>
        </p:txBody>
      </p:sp>
    </p:spTree>
    <p:extLst>
      <p:ext uri="{BB962C8B-B14F-4D97-AF65-F5344CB8AC3E}">
        <p14:creationId xmlns:p14="http://schemas.microsoft.com/office/powerpoint/2010/main" val="12145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2" y="357547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327759"/>
            <a:ext cx="8329961" cy="4215792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傳承的目的是甚麼？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Why?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怎樣傳承？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How?</a:t>
            </a:r>
          </a:p>
          <a:p>
            <a:pPr lvl="1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用別人能明白的方式</a:t>
            </a:r>
          </a:p>
          <a:p>
            <a:pPr marL="685800" indent="-685800">
              <a:buFont typeface="+mj-lt"/>
              <a:buAutoNum type="arabicPeriod"/>
            </a:pP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90" y="322394"/>
            <a:ext cx="7886700" cy="699989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實行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20090" y="1026488"/>
            <a:ext cx="7518905" cy="4488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在這一星期每早晨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感謝神！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757238" lvl="1" indent="-457200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神每一天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新的恩典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: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457200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祢要我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傳承甚麼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457200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祢要我今天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如何傳承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457200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我可以成為那人的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同行者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457200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我願意成為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祢恩典的記號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13" y="1154165"/>
            <a:ext cx="3566999" cy="18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49" y="0"/>
            <a:ext cx="9201149" cy="8379912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448431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站在大海邊，才發現自己是多渺小。</a:t>
            </a:r>
          </a:p>
          <a:p>
            <a:pPr>
              <a:lnSpc>
                <a:spcPct val="90000"/>
              </a:lnSpc>
            </a:pPr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登上最高山，才發現天有多高。</a:t>
            </a:r>
            <a:endParaRPr lang="en-US" altLang="zh-TW" sz="435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浩瀚的宇宙中，我真的微不足道。</a:t>
            </a:r>
          </a:p>
          <a:p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像灰塵，消失也沒人知道。</a:t>
            </a:r>
          </a:p>
          <a:p>
            <a:pPr>
              <a:lnSpc>
                <a:spcPct val="90000"/>
              </a:lnSpc>
            </a:pPr>
            <a:endParaRPr lang="zh-TW" altLang="en-US" sz="435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598367" y="302980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 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7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201149" cy="8217075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26926"/>
            <a:ext cx="9144000" cy="507382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夜空的星星，彷彿在對著我微微笑。</a:t>
            </a:r>
          </a:p>
          <a:p>
            <a:pPr>
              <a:lnSpc>
                <a:spcPct val="90000"/>
              </a:lnSpc>
            </a:pPr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輕聲告訴我，一切祂都看見了。</a:t>
            </a:r>
            <a:endParaRPr lang="en-US" altLang="zh-TW" sz="435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我所有掙扎，所有軟弱和跌倒，</a:t>
            </a:r>
          </a:p>
          <a:p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將成為主恩典的記號。</a:t>
            </a:r>
          </a:p>
          <a:p>
            <a:pPr>
              <a:lnSpc>
                <a:spcPct val="90000"/>
              </a:lnSpc>
            </a:pPr>
            <a:endParaRPr lang="zh-TW" altLang="en-US" sz="435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610894" y="342900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 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91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1149" cy="8166970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632" y="805984"/>
            <a:ext cx="8865219" cy="519476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當我呼求，耶穌聽見我的禱告。</a:t>
            </a:r>
          </a:p>
          <a:p>
            <a:pPr>
              <a:lnSpc>
                <a:spcPct val="90000"/>
              </a:lnSpc>
            </a:pPr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千萬人中，祂竟關心我的需要。</a:t>
            </a:r>
            <a:endParaRPr lang="en-US" altLang="zh-TW" sz="4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走過的路，有歡笑有淚水。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都留下主恩典的記號。</a:t>
            </a:r>
          </a:p>
          <a:p>
            <a:pPr>
              <a:lnSpc>
                <a:spcPct val="90000"/>
              </a:lnSpc>
            </a:pPr>
            <a:endParaRPr lang="zh-TW" altLang="en-US" sz="45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648471" y="174392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3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 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0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201149" cy="8292231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632" y="951978"/>
            <a:ext cx="8865219" cy="504877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在風雨中，耶穌將我緊緊擁抱。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我深知道，祂是我永遠的依靠。</a:t>
            </a:r>
            <a:endParaRPr lang="en-US" altLang="zh-TW" sz="4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走過的路，有歡笑有淚水。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將成為主恩典的記號。</a:t>
            </a:r>
          </a:p>
          <a:p>
            <a:endParaRPr lang="zh-TW" altLang="en-US" sz="45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648472" y="342900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4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 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36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49" y="0"/>
            <a:ext cx="9201149" cy="8379912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448431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站在大海邊，才發現自己是多渺小。</a:t>
            </a:r>
          </a:p>
          <a:p>
            <a:pPr>
              <a:lnSpc>
                <a:spcPct val="90000"/>
              </a:lnSpc>
            </a:pPr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登上最高山，才發現天有多高。</a:t>
            </a:r>
            <a:endParaRPr lang="en-US" altLang="zh-TW" sz="435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浩瀚的宇宙中，我真的微不足道。</a:t>
            </a:r>
          </a:p>
          <a:p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像灰塵，消失也沒人知道。</a:t>
            </a:r>
          </a:p>
          <a:p>
            <a:pPr>
              <a:lnSpc>
                <a:spcPct val="90000"/>
              </a:lnSpc>
            </a:pPr>
            <a:endParaRPr lang="zh-TW" altLang="en-US" sz="435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598367" y="302980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5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 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8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201149" cy="8217075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26926"/>
            <a:ext cx="9144000" cy="507382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夜空的星星，彷彿在對著我微微笑。</a:t>
            </a:r>
          </a:p>
          <a:p>
            <a:pPr>
              <a:lnSpc>
                <a:spcPct val="90000"/>
              </a:lnSpc>
            </a:pPr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輕聲告訴我，一切祂都看見了。</a:t>
            </a:r>
            <a:endParaRPr lang="en-US" altLang="zh-TW" sz="435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我所有掙扎，所有軟弱和跌倒，</a:t>
            </a:r>
          </a:p>
          <a:p>
            <a:r>
              <a:rPr lang="zh-TW" altLang="en-US" sz="435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將成為主恩典的記號。</a:t>
            </a:r>
          </a:p>
          <a:p>
            <a:pPr>
              <a:lnSpc>
                <a:spcPct val="90000"/>
              </a:lnSpc>
            </a:pPr>
            <a:endParaRPr lang="zh-TW" altLang="en-US" sz="435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610894" y="342900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6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 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8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2" y="608067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565753"/>
            <a:ext cx="8329961" cy="3977798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342900" lvl="1" indent="0">
              <a:buNone/>
            </a:pPr>
            <a:endParaRPr lang="en-US" altLang="zh-TW" sz="345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6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1149" cy="8166970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632" y="805984"/>
            <a:ext cx="8865219" cy="519476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當我呼求，耶穌聽見我的禱告。</a:t>
            </a:r>
          </a:p>
          <a:p>
            <a:pPr>
              <a:lnSpc>
                <a:spcPct val="90000"/>
              </a:lnSpc>
            </a:pPr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千萬人中，祂竟關心我的需要。</a:t>
            </a:r>
            <a:endParaRPr lang="en-US" altLang="zh-TW" sz="4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走過的路，有歡笑有淚水。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都留下主恩典的記號。</a:t>
            </a:r>
          </a:p>
          <a:p>
            <a:pPr>
              <a:lnSpc>
                <a:spcPct val="90000"/>
              </a:lnSpc>
            </a:pPr>
            <a:endParaRPr lang="zh-TW" altLang="en-US" sz="4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648471" y="174392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7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5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201149" cy="8292231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632" y="951978"/>
            <a:ext cx="8865219" cy="504877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在風雨中，耶穌將我緊緊擁抱。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我深知道，祂是我永遠的依靠。</a:t>
            </a:r>
            <a:endParaRPr lang="en-US" altLang="zh-TW" sz="4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走過的路，有歡笑有淚水。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將成為主恩典的記號。</a:t>
            </a:r>
          </a:p>
          <a:p>
            <a:endParaRPr lang="zh-TW" altLang="en-US" sz="45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648472" y="342900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8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 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54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1149" cy="8166970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632" y="805984"/>
            <a:ext cx="8865219" cy="519476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當我呼求，耶穌聽見我的禱告。</a:t>
            </a:r>
          </a:p>
          <a:p>
            <a:pPr>
              <a:lnSpc>
                <a:spcPct val="90000"/>
              </a:lnSpc>
            </a:pPr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千萬人中，祂竟關心我的需要。</a:t>
            </a:r>
            <a:endParaRPr lang="en-US" altLang="zh-TW" sz="4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走過的路，有歡笑有淚水。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都留下主恩典的記號。</a:t>
            </a:r>
          </a:p>
          <a:p>
            <a:pPr>
              <a:lnSpc>
                <a:spcPct val="90000"/>
              </a:lnSpc>
            </a:pPr>
            <a:endParaRPr lang="zh-TW" altLang="en-US" sz="45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648471" y="174392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9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 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48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201149" cy="8292231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632" y="951978"/>
            <a:ext cx="8865219" cy="504877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150" b="1" dirty="0">
              <a:effectLst>
                <a:outerShdw blurRad="38100" dist="38100" dir="2700000" algn="tl">
                  <a:srgbClr val="000000"/>
                </a:outerShdw>
              </a:effectLst>
              <a:latin typeface="DFPFangSongW4-B5" pitchFamily="18" charset="-120"/>
              <a:ea typeface="DFYuanBold-B5" pitchFamily="49" charset="-120"/>
            </a:endParaRP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在風雨中，耶穌將我緊緊擁抱。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我深知道，祂是我永遠的依靠。</a:t>
            </a:r>
            <a:endParaRPr lang="en-US" altLang="zh-TW" sz="4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走過的路，有歡笑有淚水。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將成為主恩典的記號。</a:t>
            </a:r>
          </a:p>
          <a:p>
            <a:endParaRPr lang="zh-TW" altLang="en-US" sz="45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648472" y="342900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18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201149" cy="8292231"/>
          </a:xfrm>
          <a:prstGeom prst="rect">
            <a:avLst/>
          </a:prstGeom>
        </p:spPr>
      </p:pic>
      <p:sp>
        <p:nvSpPr>
          <p:cNvPr id="838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632" y="951978"/>
            <a:ext cx="8865219" cy="504877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走過的路，有歡笑有淚水。</a:t>
            </a:r>
          </a:p>
          <a:p>
            <a:r>
              <a:rPr lang="zh-TW" altLang="en-US" sz="4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將成為主恩典的記號。</a:t>
            </a:r>
          </a:p>
          <a:p>
            <a:endParaRPr lang="zh-TW" altLang="en-US" sz="45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387587" name="Rectangle 3"/>
          <p:cNvSpPr>
            <a:spLocks noChangeArrowheads="1"/>
          </p:cNvSpPr>
          <p:nvPr/>
        </p:nvSpPr>
        <p:spPr bwMode="auto">
          <a:xfrm>
            <a:off x="2228853" y="112429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+mn-cs"/>
            </a:endParaRPr>
          </a:p>
        </p:txBody>
      </p:sp>
      <p:sp>
        <p:nvSpPr>
          <p:cNvPr id="8387588" name="Rectangle 4"/>
          <p:cNvSpPr>
            <a:spLocks noChangeArrowheads="1"/>
          </p:cNvSpPr>
          <p:nvPr/>
        </p:nvSpPr>
        <p:spPr bwMode="auto">
          <a:xfrm>
            <a:off x="2648472" y="342900"/>
            <a:ext cx="3657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99"/>
                </a:solidFill>
                <a:latin typeface="華康楷書體W5(P)" pitchFamily="66" charset="-120"/>
                <a:ea typeface="華康楷書體W5(P)" pitchFamily="66" charset="-12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恩典的記號</a:t>
            </a:r>
          </a:p>
        </p:txBody>
      </p:sp>
      <p:sp>
        <p:nvSpPr>
          <p:cNvPr id="8387589" name="Text Box 5"/>
          <p:cNvSpPr txBox="1">
            <a:spLocks noChangeArrowheads="1"/>
          </p:cNvSpPr>
          <p:nvPr/>
        </p:nvSpPr>
        <p:spPr bwMode="auto">
          <a:xfrm>
            <a:off x="1317546" y="1565672"/>
            <a:ext cx="738664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FPFangSongW6-B5" pitchFamily="18" charset="-120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5810" y="298515"/>
            <a:ext cx="96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 /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華康楷書體W7(P)" pitchFamily="66" charset="-120"/>
                <a:cs typeface="Times New Roman" panose="02020603050405020304" pitchFamily="18" charset="0"/>
              </a:rPr>
              <a:t>11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華康楷書體W7(P)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0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5468" y="1020536"/>
            <a:ext cx="8714425" cy="485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我的子民哪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，要側耳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聽我的訓誨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，豎起耳朵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聽我口中的言語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我要開口說比喻，我要解開古時的謎語，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是我們所聽見、所知道，我們的祖宗告訴我們的。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我們不要向子孫隱瞞這些事，而要將耶和華的美德和祂的能力，並祂所行的奇事，述說給後代聽。</a:t>
            </a:r>
          </a:p>
        </p:txBody>
      </p:sp>
    </p:spTree>
    <p:extLst>
      <p:ext uri="{BB962C8B-B14F-4D97-AF65-F5344CB8AC3E}">
        <p14:creationId xmlns:p14="http://schemas.microsoft.com/office/powerpoint/2010/main" val="19879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5468" y="1020536"/>
            <a:ext cx="8714425" cy="485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我的子民哪，要側耳聽我的訓誨，豎起耳朵聽我口中的言語。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我要開口說比喻，我要解開古時的謎語，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是我們所聽見、所知道，我們的祖宗告訴我們的。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不要向子孫隱瞞這些事，而要將耶和華的美德和祂的能力，並祂所行的奇事，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述說給後代聽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436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38411" y="1028700"/>
            <a:ext cx="8362689" cy="468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祂在雅各中立法度，在以色列中設律法；  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祂吩咐我們的祖宗要傳給子孫，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使將要生的後代子孫可以曉得。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他們也要起來告訴他們的子孫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好讓他們仰望　神，不忘記　神的作為，惟遵守祂的命令；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不要像他們的祖宗，是頑梗悖逆、心不堅定，向　神心不忠實之輩。</a:t>
            </a:r>
          </a:p>
        </p:txBody>
      </p:sp>
    </p:spTree>
    <p:extLst>
      <p:ext uri="{BB962C8B-B14F-4D97-AF65-F5344CB8AC3E}">
        <p14:creationId xmlns:p14="http://schemas.microsoft.com/office/powerpoint/2010/main" val="12550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2" y="608067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565753"/>
            <a:ext cx="8329961" cy="3977798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985838" lvl="1" indent="-685800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每一個人傳承給每一個人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altLang="zh-TW" sz="345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6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2" y="470281"/>
            <a:ext cx="7053542" cy="680798"/>
          </a:xfrm>
        </p:spPr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生命傳承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22" y="1402915"/>
            <a:ext cx="8329961" cy="4140636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誰要傳？誰要承？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Who? To Whom?</a:t>
            </a:r>
          </a:p>
          <a:p>
            <a:pPr marL="685800" indent="-685800">
              <a:buFont typeface="+mj-lt"/>
              <a:buAutoNum type="arabicPeriod"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要傳承甚麼？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What?</a:t>
            </a:r>
          </a:p>
          <a:p>
            <a:pPr lvl="1"/>
            <a:endParaRPr lang="en-US" altLang="zh-TW" sz="345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38203" y="1020536"/>
            <a:ext cx="8601690" cy="485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我的子民哪，要側耳聽我的訓誨，豎起耳朵聽我口中的言語。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我要開口說比喻，我要解開古時的謎語，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是我們所聽見、所知道，我們的祖宗告訴我們的。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我們不要向子孫隱瞞這些事，而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要將耶和華的美德和祂的能力，並祂所行的奇事，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述說給後代聽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391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2_Sunday0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12914</TotalTime>
  <Words>2593</Words>
  <Application>Microsoft Macintosh PowerPoint</Application>
  <PresentationFormat>On-screen Show (4:3)</PresentationFormat>
  <Paragraphs>342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Times New Roman</vt:lpstr>
      <vt:lpstr>DFPFangSongW4-B5</vt:lpstr>
      <vt:lpstr>Wingdings 3</vt:lpstr>
      <vt:lpstr>Calibri</vt:lpstr>
      <vt:lpstr>Arial</vt:lpstr>
      <vt:lpstr>DFKai-SB</vt:lpstr>
      <vt:lpstr>Calibri Light</vt:lpstr>
      <vt:lpstr>華康黑體 Std W9</vt:lpstr>
      <vt:lpstr>Century Gothic</vt:lpstr>
      <vt:lpstr>Ion</vt:lpstr>
      <vt:lpstr>2_Sunday01</vt:lpstr>
      <vt:lpstr>生命傳承</vt:lpstr>
      <vt:lpstr>生命傳承</vt:lpstr>
      <vt:lpstr>生命傳承</vt:lpstr>
      <vt:lpstr>PowerPoint Presentation</vt:lpstr>
      <vt:lpstr>PowerPoint Presentation</vt:lpstr>
      <vt:lpstr>PowerPoint Presentation</vt:lpstr>
      <vt:lpstr>生命傳承</vt:lpstr>
      <vt:lpstr>生命傳承</vt:lpstr>
      <vt:lpstr>PowerPoint Presentation</vt:lpstr>
      <vt:lpstr>生命傳承</vt:lpstr>
      <vt:lpstr>PowerPoint Presentation</vt:lpstr>
      <vt:lpstr>生命傳承</vt:lpstr>
      <vt:lpstr>生命傳承</vt:lpstr>
      <vt:lpstr>PowerPoint Presentation</vt:lpstr>
      <vt:lpstr>生命傳承</vt:lpstr>
      <vt:lpstr>PowerPoint Presentation</vt:lpstr>
      <vt:lpstr>生命傳承</vt:lpstr>
      <vt:lpstr>PowerPoint Presentation</vt:lpstr>
      <vt:lpstr>生命傳承</vt:lpstr>
      <vt:lpstr>生命傳承</vt:lpstr>
      <vt:lpstr>PowerPoint Presentation</vt:lpstr>
      <vt:lpstr>生命傳承</vt:lpstr>
      <vt:lpstr>實行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600</cp:revision>
  <dcterms:created xsi:type="dcterms:W3CDTF">2016-12-29T18:12:43Z</dcterms:created>
  <dcterms:modified xsi:type="dcterms:W3CDTF">2020-01-20T22:55:28Z</dcterms:modified>
</cp:coreProperties>
</file>