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0" r:id="rId1"/>
    <p:sldMasterId id="2147483811" r:id="rId2"/>
    <p:sldMasterId id="2147483823" r:id="rId3"/>
  </p:sldMasterIdLst>
  <p:notesMasterIdLst>
    <p:notesMasterId r:id="rId16"/>
  </p:notesMasterIdLst>
  <p:sldIdLst>
    <p:sldId id="1681" r:id="rId4"/>
    <p:sldId id="1700" r:id="rId5"/>
    <p:sldId id="1701" r:id="rId6"/>
    <p:sldId id="1702" r:id="rId7"/>
    <p:sldId id="1703" r:id="rId8"/>
    <p:sldId id="1704" r:id="rId9"/>
    <p:sldId id="1705" r:id="rId10"/>
    <p:sldId id="1706" r:id="rId11"/>
    <p:sldId id="1707" r:id="rId12"/>
    <p:sldId id="1708" r:id="rId13"/>
    <p:sldId id="1709" r:id="rId14"/>
    <p:sldId id="1710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99"/>
    <a:srgbClr val="660033"/>
    <a:srgbClr val="800000"/>
    <a:srgbClr val="008000"/>
    <a:srgbClr val="FF6600"/>
    <a:srgbClr val="FF1F1F"/>
    <a:srgbClr val="A50021"/>
    <a:srgbClr val="FFFFCC"/>
    <a:srgbClr val="FCF2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96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1752" y="17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5CAA38A-0022-41B2-B86C-3F39BFDDD230}" type="datetimeFigureOut">
              <a:rPr lang="en-US" smtClean="0"/>
              <a:t>10/15/20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B9A3ACE-7E24-4954-A651-1290B89E4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874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4A90D46-C67F-461B-933A-8654CB20B268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10/15/20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B24774C-C409-4A69-94E3-F89806EBE8D2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4366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3250131-8067-4981-8A8C-DDC79A1C95F0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10/15/20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F93EA59-9A97-4759-A4B8-76BCD6DD3383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5936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0569E36-F096-4401-BD8B-07243E704A35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10/15/20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DA6080B-5D32-48B2-8097-1F638C8500FB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07895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F06B2E1-3EB5-478C-8B49-C867CE68C325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10/15/20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9347C1E-A967-4A9A-A56A-94203BE8058C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6247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7BF644-B7A1-42EB-906F-B66510029A7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10/15/20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BA1F6E-5FA8-4EDC-B901-47557AE4093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9618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7BF644-B7A1-42EB-906F-B66510029A7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10/15/20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BA1F6E-5FA8-4EDC-B901-47557AE4093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660660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7BF644-B7A1-42EB-906F-B66510029A7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10/15/20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BA1F6E-5FA8-4EDC-B901-47557AE4093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56013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7BF644-B7A1-42EB-906F-B66510029A7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10/15/20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BA1F6E-5FA8-4EDC-B901-47557AE4093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13622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7BF644-B7A1-42EB-906F-B66510029A7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10/15/20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BA1F6E-5FA8-4EDC-B901-47557AE4093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81967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7BF644-B7A1-42EB-906F-B66510029A7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10/15/20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BA1F6E-5FA8-4EDC-B901-47557AE4093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592090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7BF644-B7A1-42EB-906F-B66510029A7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10/15/20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BA1F6E-5FA8-4EDC-B901-47557AE4093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690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EADE894-2BA1-44E5-93A7-BC320FF76407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10/15/20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86031C3-ED48-4112-824B-C7E81A7BCB5C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0852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7BF644-B7A1-42EB-906F-B66510029A7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10/15/20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BA1F6E-5FA8-4EDC-B901-47557AE4093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431105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7BF644-B7A1-42EB-906F-B66510029A7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10/15/20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BA1F6E-5FA8-4EDC-B901-47557AE4093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46573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7BF644-B7A1-42EB-906F-B66510029A7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10/15/20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BA1F6E-5FA8-4EDC-B901-47557AE4093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873554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7BF644-B7A1-42EB-906F-B66510029A7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10/15/20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BA1F6E-5FA8-4EDC-B901-47557AE4093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9510013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4902F7C-39FE-40FF-B92A-A34E8B4D674F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10/15/20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FB7647-1DCE-40AE-9CFF-647D75E39E24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762839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556640-6AD7-4E28-B6BE-84DF56234594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10/15/20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AFBD3BB-F11A-4D4A-A258-DFC49E9EDDD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538260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25C8826-1D91-43AF-ADCA-CE0418EF222F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10/15/20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228254E-5332-4C1E-AF9C-95EC114D900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145295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4C2DEC-B3B1-4F93-88EC-35A9128773FE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10/15/20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9897510-BDC3-43E7-9D88-DF9F2074341F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113311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39F28C-D3D8-4BA6-8E23-302D04DC64E1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10/15/20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820E6E3-44F7-45B5-B208-AD0A2C40AD7D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997708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6D0035C-CA56-4858-9F58-C3416F608DC6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10/15/20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FDFAC45-1425-40E6-9DA3-F92FCAA08CA5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673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2756A1B-CBA8-4F4A-B5B5-877006859E35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10/15/20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B7CA1CB-8904-43B4-A8E8-FFE1E9C07823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52260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CFDA34-4573-4E42-83FD-3233A57A18C9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10/15/20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A2E58FD-EDF5-441A-B983-A9B8309498A9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805000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3EB12D-37FD-4376-92BF-4802E733DD95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10/15/20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82DFE6A-CDE4-48D4-B2AA-602D9D6CBC62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281529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4E65D98-036D-4CA2-82BB-F26481162664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10/15/20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4544F13-7EDF-493B-8A15-18C620F6D085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645672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A1394F-0961-46A8-8CEE-08F5EA44F063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10/15/20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F4DEEBD-F96E-4BD5-8639-B6B6BB427D2E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132796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D11615-AD02-4A61-A25B-A16A060025EF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10/15/20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0C1A222-BB24-429E-8420-0E565920C704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270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72044CF-8D22-4606-8DCB-7F96B7FC1C34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10/15/20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5F9CE55-5670-47A7-9FB2-65ABD58DF347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2320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6DACB74-87E6-4DC5-9CEE-F8FA15128E11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10/15/20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42BC73B-36A9-4BB1-9757-E0597BB65DA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064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5F733D0-BC1F-4D60-970C-6FF30EC0BE0B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10/15/20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365901A-4124-4A03-80A9-2897A66CCABB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5958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CFC2451-13F7-414E-84C6-9EB9560D3350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10/15/20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2E0E88-3371-418C-A629-0A83BBBEF432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320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97CE30B-530E-4B15-92A1-A98DEFA74F26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10/15/20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B099E57-87A2-4736-B78A-54B4605025E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1982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F5EB0C8-B787-44A2-A6FE-21299F4018FB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10/15/20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94F2F1F-3FD2-4ABA-BF85-D24534941553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3413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535F44-8F9E-43AB-AEE6-15FC854AC8B9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10/15/20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2EAE0B-F28A-419B-9DF7-905291E22FF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4154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7BF644-B7A1-42EB-906F-B66510029A7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10/15/20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BA1F6E-5FA8-4EDC-B901-47557AE4093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4358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2" r:id="rId1"/>
    <p:sldLayoutId id="2147483813" r:id="rId2"/>
    <p:sldLayoutId id="2147483814" r:id="rId3"/>
    <p:sldLayoutId id="2147483815" r:id="rId4"/>
    <p:sldLayoutId id="2147483816" r:id="rId5"/>
    <p:sldLayoutId id="2147483817" r:id="rId6"/>
    <p:sldLayoutId id="2147483818" r:id="rId7"/>
    <p:sldLayoutId id="2147483819" r:id="rId8"/>
    <p:sldLayoutId id="2147483820" r:id="rId9"/>
    <p:sldLayoutId id="2147483821" r:id="rId10"/>
    <p:sldLayoutId id="214748382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6C0F0B-4289-4269-86C7-B1FC8FAAE145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10/15/20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Times New Roman" panose="02020603050405020304" pitchFamily="18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6AA4B22-26B0-4FA1-9753-6EED73C36D1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7265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4" r:id="rId1"/>
    <p:sldLayoutId id="2147483825" r:id="rId2"/>
    <p:sldLayoutId id="2147483826" r:id="rId3"/>
    <p:sldLayoutId id="2147483827" r:id="rId4"/>
    <p:sldLayoutId id="2147483828" r:id="rId5"/>
    <p:sldLayoutId id="2147483829" r:id="rId6"/>
    <p:sldLayoutId id="2147483830" r:id="rId7"/>
    <p:sldLayoutId id="2147483831" r:id="rId8"/>
    <p:sldLayoutId id="2147483832" r:id="rId9"/>
    <p:sldLayoutId id="2147483833" r:id="rId10"/>
    <p:sldLayoutId id="214748383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069514" y="3429000"/>
            <a:ext cx="634019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6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文鼎中特廣告體" panose="02010609010101010101" pitchFamily="49" charset="-120"/>
              </a:rPr>
              <a:t>『</a:t>
            </a:r>
            <a:r>
              <a:rPr lang="zh-TW" altLang="en-US" sz="6000" dirty="0"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文鼎中特廣告體" panose="02010609010101010101" pitchFamily="49" charset="-120"/>
                <a:ea typeface="文鼎中特廣告體" panose="02010609010101010101" pitchFamily="49" charset="-120"/>
                <a:cs typeface="文鼎中特廣告體" panose="02010609010101010101" pitchFamily="49" charset="-120"/>
              </a:rPr>
              <a:t>面對</a:t>
            </a:r>
            <a:r>
              <a:rPr kumimoji="0" lang="zh-TW" altLang="en-US" sz="6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文鼎中特廣告體" panose="02010609010101010101" pitchFamily="49" charset="-120"/>
                <a:ea typeface="文鼎中特廣告體" panose="02010609010101010101" pitchFamily="49" charset="-120"/>
                <a:cs typeface="文鼎中特廣告體" panose="02010609010101010101" pitchFamily="49" charset="-120"/>
              </a:rPr>
              <a:t>人生挑戰</a:t>
            </a:r>
            <a:r>
              <a:rPr kumimoji="0" lang="en-US" altLang="zh-TW" sz="6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文鼎中特廣告體" panose="02010609010101010101" pitchFamily="49" charset="-120"/>
              </a:rPr>
              <a:t>』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01600">
                  <a:prstClr val="black">
                    <a:alpha val="60000"/>
                  </a:prst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文鼎中特廣告體" panose="02010609010101010101" pitchFamily="49" charset="-120"/>
              <a:ea typeface="文鼎中特廣告體" panose="02010609010101010101" pitchFamily="49" charset="-120"/>
              <a:cs typeface="文鼎中特廣告體" panose="02010609010101010101" pitchFamily="49" charset="-12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43382" y="4380115"/>
            <a:ext cx="42210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宗楷體 Std W7" panose="03000700000000000000" pitchFamily="66" charset="-120"/>
                <a:ea typeface="華康宗楷體 Std W7" panose="03000700000000000000" pitchFamily="66" charset="-120"/>
                <a:cs typeface="+mn-cs"/>
              </a:rPr>
              <a:t>(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宗楷體 Std W7" panose="03000700000000000000" pitchFamily="66" charset="-120"/>
                <a:ea typeface="華康宗楷體 Std W7" panose="03000700000000000000" pitchFamily="66" charset="-120"/>
                <a:cs typeface="+mn-cs"/>
              </a:rPr>
              <a:t>撒母耳記上 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宗楷體 Std W7" panose="03000700000000000000" pitchFamily="66" charset="-120"/>
                <a:ea typeface="華康宗楷體 Std W7" panose="03000700000000000000" pitchFamily="66" charset="-120"/>
                <a:cs typeface="+mn-cs"/>
              </a:rPr>
              <a:t>30:1-6)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01600">
                  <a:prstClr val="black">
                    <a:alpha val="60000"/>
                  </a:prst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華康宗楷體 Std W7" panose="03000700000000000000" pitchFamily="66" charset="-120"/>
              <a:ea typeface="華康宗楷體 Std W7" panose="03000700000000000000" pitchFamily="66" charset="-120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49744" y="5733641"/>
            <a:ext cx="25442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3600" noProof="0" dirty="0"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宗楷體 Std W7" panose="03000700000000000000" pitchFamily="66" charset="-120"/>
                <a:ea typeface="華康宗楷體 Std W7" panose="03000700000000000000" pitchFamily="66" charset="-120"/>
              </a:rPr>
              <a:t>邢承中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宗楷體 Std W7" panose="03000700000000000000" pitchFamily="66" charset="-120"/>
                <a:ea typeface="華康宗楷體 Std W7" panose="03000700000000000000" pitchFamily="66" charset="-120"/>
                <a:cs typeface="+mn-cs"/>
              </a:rPr>
              <a:t>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宗楷體 Std W7" panose="03000700000000000000" pitchFamily="66" charset="-120"/>
                <a:ea typeface="華康宗楷體 Std W7" panose="03000700000000000000" pitchFamily="66" charset="-120"/>
                <a:cs typeface="+mn-cs"/>
              </a:rPr>
              <a:t>弟兄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01600">
                  <a:prstClr val="black">
                    <a:alpha val="60000"/>
                  </a:prst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華康宗楷體 Std W7" panose="03000700000000000000" pitchFamily="66" charset="-120"/>
              <a:ea typeface="華康宗楷體 Std W7" panose="03000700000000000000" pitchFamily="66" charset="-120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47728" y="5795197"/>
            <a:ext cx="25250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  <a:cs typeface="Times New Roman" panose="02020603050405020304" pitchFamily="18" charset="0"/>
              </a:rPr>
              <a:t>10/18/2020</a:t>
            </a:r>
          </a:p>
        </p:txBody>
      </p:sp>
    </p:spTree>
    <p:extLst>
      <p:ext uri="{BB962C8B-B14F-4D97-AF65-F5344CB8AC3E}">
        <p14:creationId xmlns:p14="http://schemas.microsoft.com/office/powerpoint/2010/main" val="11880165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4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zh-TW" altLang="en-US" sz="4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按神指示行</a:t>
            </a:r>
            <a:endParaRPr lang="en-US" altLang="en-US" sz="4000" b="1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13315" name="Content Placeholder 6"/>
          <p:cNvSpPr>
            <a:spLocks noGrp="1"/>
          </p:cNvSpPr>
          <p:nvPr>
            <p:ph sz="half" idx="2"/>
          </p:nvPr>
        </p:nvSpPr>
        <p:spPr>
          <a:xfrm>
            <a:off x="4085021" y="976830"/>
            <a:ext cx="5155602" cy="582738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27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那人领大</a:t>
            </a:r>
            <a:r>
              <a:rPr lang="zh-TW" altLang="en-US" sz="27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衛</a:t>
            </a:r>
            <a:r>
              <a:rPr lang="zh-CN" altLang="en-US" sz="27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下去，</a:t>
            </a:r>
            <a:r>
              <a:rPr lang="zh-TW" altLang="en-US" sz="27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見</a:t>
            </a:r>
            <a:r>
              <a:rPr lang="zh-CN" altLang="en-US" sz="27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他</a:t>
            </a:r>
            <a:r>
              <a:rPr lang="zh-TW" altLang="en-US" sz="27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們</a:t>
            </a:r>
            <a:r>
              <a:rPr lang="zh-CN" altLang="en-US" sz="27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散在地上，吃喝跳舞，因</a:t>
            </a:r>
            <a:r>
              <a:rPr lang="zh-TW" altLang="en-US" sz="27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為從</a:t>
            </a:r>
            <a:r>
              <a:rPr lang="zh-CN" altLang="en-US" sz="27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非利士地和</a:t>
            </a:r>
            <a:r>
              <a:rPr lang="zh-TW" altLang="en-US" sz="27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猶</a:t>
            </a:r>
            <a:r>
              <a:rPr lang="zh-CN" altLang="en-US" sz="27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大地所</a:t>
            </a:r>
            <a:r>
              <a:rPr lang="zh-TW" altLang="en-US" sz="27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擄</a:t>
            </a:r>
            <a:r>
              <a:rPr lang="zh-CN" altLang="en-US" sz="27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来的</a:t>
            </a:r>
            <a:r>
              <a:rPr lang="zh-TW" altLang="en-US" sz="27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財</a:t>
            </a:r>
            <a:r>
              <a:rPr lang="zh-CN" altLang="en-US" sz="27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物甚多。大</a:t>
            </a:r>
            <a:r>
              <a:rPr lang="zh-TW" altLang="en-US" sz="27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衛從</a:t>
            </a:r>
            <a:r>
              <a:rPr lang="zh-CN" altLang="en-US" sz="27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黎明直到次日晚上，</a:t>
            </a:r>
            <a:r>
              <a:rPr lang="zh-TW" altLang="en-US" sz="27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擊殺</a:t>
            </a:r>
            <a:r>
              <a:rPr lang="zh-CN" altLang="en-US" sz="27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他</a:t>
            </a:r>
            <a:r>
              <a:rPr lang="zh-TW" altLang="en-US" sz="27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們</a:t>
            </a:r>
            <a:r>
              <a:rPr lang="zh-CN" altLang="en-US" sz="27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，除了四百</a:t>
            </a:r>
            <a:r>
              <a:rPr lang="zh-TW" altLang="en-US" sz="27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騎駱駝</a:t>
            </a:r>
            <a:r>
              <a:rPr lang="zh-CN" altLang="en-US" sz="27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的少年人之外，</a:t>
            </a:r>
            <a:r>
              <a:rPr lang="zh-TW" altLang="en-US" sz="27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沒</a:t>
            </a:r>
            <a:r>
              <a:rPr lang="zh-CN" altLang="en-US" sz="27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有一</a:t>
            </a:r>
            <a:r>
              <a:rPr lang="zh-TW" altLang="en-US" sz="27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個</a:t>
            </a:r>
            <a:r>
              <a:rPr lang="zh-CN" altLang="en-US" sz="27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逃</a:t>
            </a:r>
            <a:r>
              <a:rPr lang="zh-TW" altLang="en-US" sz="27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脫</a:t>
            </a:r>
            <a:r>
              <a:rPr lang="zh-CN" altLang="en-US" sz="27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的。</a:t>
            </a:r>
            <a:r>
              <a:rPr lang="zh-TW" altLang="en-US" sz="2700" b="1" dirty="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亞瑪</a:t>
            </a:r>
            <a:r>
              <a:rPr lang="zh-CN" altLang="en-US" sz="2700" b="1" dirty="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力人所</a:t>
            </a:r>
            <a:r>
              <a:rPr lang="zh-TW" altLang="en-US" sz="2700" b="1" dirty="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擄</a:t>
            </a:r>
            <a:r>
              <a:rPr lang="zh-CN" altLang="en-US" sz="2700" b="1" dirty="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去的</a:t>
            </a:r>
            <a:r>
              <a:rPr lang="zh-TW" altLang="en-US" sz="2700" b="1" dirty="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財</a:t>
            </a:r>
            <a:r>
              <a:rPr lang="zh-CN" altLang="en-US" sz="2700" b="1" dirty="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物，大</a:t>
            </a:r>
            <a:r>
              <a:rPr lang="zh-TW" altLang="en-US" sz="2700" b="1" dirty="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衛</a:t>
            </a:r>
            <a:r>
              <a:rPr lang="zh-CN" altLang="en-US" sz="2700" b="1" dirty="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全都</a:t>
            </a:r>
            <a:r>
              <a:rPr lang="zh-TW" altLang="en-US" sz="2700" b="1" dirty="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奪</a:t>
            </a:r>
            <a:r>
              <a:rPr lang="zh-CN" altLang="en-US" sz="2700" b="1" dirty="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回，</a:t>
            </a:r>
            <a:r>
              <a:rPr lang="zh-TW" altLang="en-US" sz="2700" b="1" dirty="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並</a:t>
            </a:r>
            <a:r>
              <a:rPr lang="zh-CN" altLang="en-US" sz="2700" b="1" dirty="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救回他的</a:t>
            </a:r>
            <a:r>
              <a:rPr lang="zh-TW" altLang="en-US" sz="2700" b="1" dirty="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兩個</a:t>
            </a:r>
            <a:r>
              <a:rPr lang="zh-CN" altLang="en-US" sz="2700" b="1" dirty="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妻</a:t>
            </a:r>
            <a:r>
              <a:rPr lang="zh-TW" altLang="en-US" sz="2700" b="1" dirty="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來</a:t>
            </a:r>
            <a:r>
              <a:rPr lang="zh-CN" altLang="en-US" sz="2700" b="1" dirty="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。凡</a:t>
            </a:r>
            <a:r>
              <a:rPr lang="zh-TW" altLang="en-US" sz="2700" b="1" dirty="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亞瑪</a:t>
            </a:r>
            <a:r>
              <a:rPr lang="zh-CN" altLang="en-US" sz="2700" b="1" dirty="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力人所</a:t>
            </a:r>
            <a:r>
              <a:rPr lang="zh-TW" altLang="en-US" sz="2700" b="1" dirty="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擄</a:t>
            </a:r>
            <a:r>
              <a:rPr lang="zh-CN" altLang="en-US" sz="2700" b="1" dirty="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去的，</a:t>
            </a:r>
            <a:r>
              <a:rPr lang="zh-TW" altLang="en-US" sz="2700" b="1" dirty="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無論</a:t>
            </a:r>
            <a:r>
              <a:rPr lang="zh-CN" altLang="en-US" sz="2700" b="1" dirty="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大小、</a:t>
            </a:r>
            <a:r>
              <a:rPr lang="zh-TW" altLang="en-US" sz="2700" b="1" dirty="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兒</a:t>
            </a:r>
            <a:r>
              <a:rPr lang="zh-CN" altLang="en-US" sz="2700" b="1" dirty="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女、</a:t>
            </a:r>
            <a:r>
              <a:rPr lang="zh-TW" altLang="en-US" sz="2700" b="1" dirty="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財</a:t>
            </a:r>
            <a:r>
              <a:rPr lang="zh-CN" altLang="en-US" sz="2700" b="1" dirty="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物，大</a:t>
            </a:r>
            <a:r>
              <a:rPr lang="zh-TW" altLang="en-US" sz="2700" b="1" dirty="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衛</a:t>
            </a:r>
            <a:r>
              <a:rPr lang="zh-CN" altLang="en-US" sz="2700" b="1" dirty="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都</a:t>
            </a:r>
            <a:r>
              <a:rPr lang="zh-TW" altLang="en-US" sz="2700" b="1" dirty="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奪</a:t>
            </a:r>
            <a:r>
              <a:rPr lang="zh-CN" altLang="en-US" sz="2700" b="1" dirty="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回来，</a:t>
            </a:r>
            <a:r>
              <a:rPr lang="zh-TW" altLang="en-US" sz="2700" b="1" dirty="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沒</a:t>
            </a:r>
            <a:r>
              <a:rPr lang="zh-CN" altLang="en-US" sz="2700" b="1" dirty="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有失落一</a:t>
            </a:r>
            <a:r>
              <a:rPr lang="zh-TW" altLang="en-US" sz="2700" b="1" dirty="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個</a:t>
            </a:r>
            <a:r>
              <a:rPr lang="zh-CN" altLang="en-US" sz="27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。大</a:t>
            </a:r>
            <a:r>
              <a:rPr lang="zh-TW" altLang="en-US" sz="27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衛</a:t>
            </a:r>
            <a:r>
              <a:rPr lang="zh-CN" altLang="en-US" sz="27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所</a:t>
            </a:r>
            <a:r>
              <a:rPr lang="zh-TW" altLang="en-US" sz="27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奪來</a:t>
            </a:r>
            <a:r>
              <a:rPr lang="zh-CN" altLang="en-US" sz="27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的牛群羊群，跟</a:t>
            </a:r>
            <a:r>
              <a:rPr lang="zh-TW" altLang="en-US" sz="27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隨</a:t>
            </a:r>
            <a:r>
              <a:rPr lang="zh-CN" altLang="en-US" sz="27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他的人</a:t>
            </a:r>
            <a:r>
              <a:rPr lang="zh-TW" altLang="en-US" sz="27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趕</a:t>
            </a:r>
            <a:r>
              <a:rPr lang="zh-CN" altLang="en-US" sz="27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在原有的群畜前</a:t>
            </a:r>
            <a:r>
              <a:rPr lang="zh-TW" altLang="en-US" sz="27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邊</a:t>
            </a:r>
            <a:r>
              <a:rPr lang="zh-CN" altLang="en-US" sz="27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，</a:t>
            </a:r>
            <a:r>
              <a:rPr lang="zh-TW" altLang="en-US" sz="27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說</a:t>
            </a:r>
            <a:r>
              <a:rPr lang="zh-CN" altLang="en-US" sz="27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：</a:t>
            </a:r>
            <a:r>
              <a:rPr lang="zh-TW" altLang="en-US" sz="27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這</a:t>
            </a:r>
            <a:r>
              <a:rPr lang="zh-CN" altLang="en-US" sz="27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是</a:t>
            </a:r>
            <a:r>
              <a:rPr lang="zh-CN" altLang="en-US" sz="2700" b="1" dirty="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大</a:t>
            </a:r>
            <a:r>
              <a:rPr lang="zh-TW" altLang="en-US" sz="2700" b="1" dirty="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衛</a:t>
            </a:r>
            <a:r>
              <a:rPr lang="zh-CN" altLang="en-US" sz="2700" b="1" dirty="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的掠物</a:t>
            </a:r>
            <a:r>
              <a:rPr lang="zh-CN" altLang="en-US" sz="2700" b="1" dirty="0">
                <a:solidFill>
                  <a:schemeClr val="accent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。</a:t>
            </a:r>
            <a:endParaRPr lang="en-US" altLang="zh-CN" sz="2700" b="1" dirty="0">
              <a:solidFill>
                <a:schemeClr val="accent2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TW" sz="24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sz="24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撒上 </a:t>
            </a:r>
            <a:r>
              <a:rPr lang="en-US" altLang="zh-TW" sz="24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2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30:16-20</a:t>
            </a:r>
            <a:r>
              <a:rPr lang="en-US" altLang="zh-TW" sz="24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)</a:t>
            </a:r>
            <a:endParaRPr lang="en-US" altLang="en-US" sz="2400" dirty="0">
              <a:solidFill>
                <a:srgbClr val="C00000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zh-CN" altLang="en-US" sz="2000" b="1" dirty="0">
              <a:solidFill>
                <a:schemeClr val="accent2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pic>
        <p:nvPicPr>
          <p:cNvPr id="13316" name="Picture 2" descr="Bible Fun For Kids: Life of David: 18. David and the Amalekites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0670" y="1030620"/>
            <a:ext cx="3859045" cy="260066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317" name="TextBox 9"/>
          <p:cNvSpPr txBox="1">
            <a:spLocks noChangeArrowheads="1"/>
          </p:cNvSpPr>
          <p:nvPr/>
        </p:nvSpPr>
        <p:spPr bwMode="auto">
          <a:xfrm>
            <a:off x="75172" y="3853853"/>
            <a:ext cx="4255546" cy="1959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帶著決心，大衛毫不停滯的完成使命</a:t>
            </a:r>
            <a:endParaRPr kumimoji="0" lang="en-US" altLang="zh-TW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kumimoji="0" lang="zh-TW" alt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kumimoji="0" lang="zh-TW" alt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</a:t>
            </a:r>
            <a:r>
              <a:rPr kumimoji="0" lang="zh-TW" alt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順服神的旨意</a:t>
            </a:r>
            <a:endParaRPr kumimoji="0" lang="en-US" altLang="zh-TW" sz="2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ts val="800"/>
              </a:spcAft>
              <a:buNone/>
            </a:pPr>
            <a:r>
              <a:rPr kumimoji="0" lang="zh-TW" alt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600" b="1" dirty="0">
                <a:solidFill>
                  <a:srgbClr val="C000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600" b="1" dirty="0">
                <a:solidFill>
                  <a:srgbClr val="C00000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Times New Roman" panose="02020603050405020304" pitchFamily="18" charset="0"/>
                <a:sym typeface="Wingdings" panose="05000000000000000000" pitchFamily="2" charset="2"/>
              </a:rPr>
              <a:t></a:t>
            </a:r>
            <a:r>
              <a:rPr kumimoji="0" lang="zh-TW" alt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憑著信心</a:t>
            </a:r>
            <a:endParaRPr kumimoji="0" lang="en-US" altLang="en-US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DengXia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91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zh-TW" altLang="en-US" sz="4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永遠感恩</a:t>
            </a:r>
            <a:endParaRPr lang="en-US" altLang="en-US" sz="4000" b="1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14339" name="Content Placeholder 4"/>
          <p:cNvSpPr>
            <a:spLocks noGrp="1"/>
          </p:cNvSpPr>
          <p:nvPr>
            <p:ph sz="half" idx="1"/>
          </p:nvPr>
        </p:nvSpPr>
        <p:spPr>
          <a:xfrm>
            <a:off x="96819" y="1143000"/>
            <a:ext cx="4797910" cy="4525962"/>
          </a:xfrm>
        </p:spPr>
        <p:txBody>
          <a:bodyPr/>
          <a:lstStyle/>
          <a:p>
            <a:r>
              <a:rPr lang="zh-TW" altLang="en-US" sz="25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向神感恩，向幫助你的人感恩</a:t>
            </a:r>
            <a:endParaRPr lang="en-US" altLang="zh-TW" sz="2500" b="1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r>
              <a:rPr lang="zh-TW" altLang="en-US" sz="25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一切都是神的恩典。我們的工價不是根據我們所作的，而是因神慈愛公義的本性</a:t>
            </a:r>
            <a:endParaRPr lang="en-US" altLang="zh-TW" sz="2500" b="1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r>
              <a:rPr lang="zh-TW" altLang="en-US" sz="25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不可忘記與鄰舍分享神的恩典</a:t>
            </a:r>
            <a:endParaRPr lang="en-US" altLang="en-US" sz="2500" b="1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13316" name="Content Placeholder 7"/>
          <p:cNvSpPr>
            <a:spLocks noGrp="1"/>
          </p:cNvSpPr>
          <p:nvPr>
            <p:ph sz="half" idx="2"/>
          </p:nvPr>
        </p:nvSpPr>
        <p:spPr>
          <a:xfrm>
            <a:off x="4840939" y="1143000"/>
            <a:ext cx="4242100" cy="5211763"/>
          </a:xfrm>
        </p:spPr>
        <p:txBody>
          <a:bodyPr/>
          <a:lstStyle/>
          <a:p>
            <a:pPr marL="0" indent="0" algn="just">
              <a:buFont typeface="Arial" panose="020B0604020202020204" pitchFamily="34" charset="0"/>
              <a:buNone/>
            </a:pPr>
            <a:r>
              <a:rPr lang="zh-CN" altLang="en-US" sz="22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大</a:t>
            </a:r>
            <a:r>
              <a:rPr lang="zh-TW" altLang="en-US" sz="22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衛說</a:t>
            </a:r>
            <a:r>
              <a:rPr lang="en-US" altLang="en-US" sz="22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” </a:t>
            </a:r>
            <a:r>
              <a:rPr lang="zh-CN" altLang="en-US" sz="22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弟兄</a:t>
            </a:r>
            <a:r>
              <a:rPr lang="zh-TW" altLang="en-US" sz="22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們</a:t>
            </a:r>
            <a:r>
              <a:rPr lang="en-US" altLang="en-US" sz="22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, </a:t>
            </a:r>
            <a:r>
              <a:rPr lang="zh-CN" altLang="en-US" sz="22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耶和</a:t>
            </a:r>
            <a:r>
              <a:rPr lang="zh-TW" altLang="en-US" sz="22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華</a:t>
            </a:r>
            <a:r>
              <a:rPr lang="zh-CN" altLang="en-US" sz="22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所</a:t>
            </a:r>
            <a:r>
              <a:rPr lang="zh-TW" altLang="en-US" sz="2200" b="1" dirty="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賜給</a:t>
            </a:r>
            <a:r>
              <a:rPr lang="zh-CN" altLang="en-US" sz="2200" b="1" dirty="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我</a:t>
            </a:r>
            <a:r>
              <a:rPr lang="zh-TW" altLang="en-US" sz="2200" b="1" dirty="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們</a:t>
            </a:r>
            <a:r>
              <a:rPr lang="zh-CN" altLang="en-US" sz="2200" b="1" dirty="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的</a:t>
            </a:r>
            <a:r>
              <a:rPr lang="en-US" altLang="en-US" sz="2200" b="1" dirty="0">
                <a:solidFill>
                  <a:schemeClr val="accent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,</a:t>
            </a:r>
            <a:r>
              <a:rPr lang="zh-CN" altLang="en-US" sz="2200" b="1" dirty="0">
                <a:solidFill>
                  <a:schemeClr val="accent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200" b="1" dirty="0">
                <a:solidFill>
                  <a:schemeClr val="accent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不</a:t>
            </a:r>
            <a:r>
              <a:rPr lang="zh-CN" altLang="en-US" sz="22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可不分</a:t>
            </a:r>
            <a:r>
              <a:rPr lang="zh-TW" altLang="en-US" sz="22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給</a:t>
            </a:r>
            <a:r>
              <a:rPr lang="zh-CN" altLang="en-US" sz="22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他</a:t>
            </a:r>
            <a:r>
              <a:rPr lang="zh-TW" altLang="en-US" sz="22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們</a:t>
            </a:r>
            <a:r>
              <a:rPr lang="en-US" altLang="en-US" sz="22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. </a:t>
            </a:r>
            <a:r>
              <a:rPr lang="zh-CN" altLang="en-US" sz="22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因為</a:t>
            </a:r>
            <a:r>
              <a:rPr lang="zh-TW" altLang="en-US" sz="22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祂</a:t>
            </a:r>
            <a:r>
              <a:rPr lang="zh-CN" altLang="en-US" sz="2200" b="1" dirty="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保佑我</a:t>
            </a:r>
            <a:r>
              <a:rPr lang="zh-TW" altLang="en-US" sz="2200" b="1" dirty="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們</a:t>
            </a:r>
            <a:r>
              <a:rPr lang="en-US" altLang="en-US" sz="2200" b="1" dirty="0">
                <a:solidFill>
                  <a:schemeClr val="accent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, </a:t>
            </a:r>
            <a:r>
              <a:rPr lang="zh-CN" altLang="en-US" sz="22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將那</a:t>
            </a:r>
            <a:r>
              <a:rPr lang="zh-TW" altLang="en-US" sz="22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攻擊</a:t>
            </a:r>
            <a:r>
              <a:rPr lang="zh-CN" altLang="en-US" sz="22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我</a:t>
            </a:r>
            <a:r>
              <a:rPr lang="zh-TW" altLang="en-US" sz="22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們</a:t>
            </a:r>
            <a:r>
              <a:rPr lang="zh-CN" altLang="en-US" sz="22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的</a:t>
            </a:r>
            <a:r>
              <a:rPr lang="zh-TW" altLang="en-US" sz="22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敵軍</a:t>
            </a:r>
            <a:r>
              <a:rPr lang="zh-CN" altLang="en-US" sz="2200" b="1" dirty="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交在我</a:t>
            </a:r>
            <a:r>
              <a:rPr lang="zh-TW" altLang="en-US" sz="2200" b="1" dirty="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們</a:t>
            </a:r>
            <a:r>
              <a:rPr lang="zh-CN" altLang="en-US" sz="2200" b="1" dirty="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手</a:t>
            </a:r>
            <a:r>
              <a:rPr lang="zh-TW" altLang="en-US" sz="2200" b="1" dirty="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裡</a:t>
            </a:r>
            <a:r>
              <a:rPr lang="zh-CN" altLang="en-US" sz="22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。</a:t>
            </a:r>
            <a:r>
              <a:rPr lang="zh-TW" altLang="en-US" sz="22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（撒上</a:t>
            </a:r>
            <a:r>
              <a:rPr lang="en-US" altLang="zh-TW" sz="22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30:23</a:t>
            </a:r>
            <a:r>
              <a:rPr lang="zh-TW" altLang="en-US" sz="22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）</a:t>
            </a:r>
            <a:endParaRPr lang="en-US" altLang="zh-TW" sz="2200" b="1" dirty="0">
              <a:solidFill>
                <a:srgbClr val="C00000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  <a:cs typeface="Times New Roman" panose="02020603050405020304" pitchFamily="18" charset="0"/>
            </a:endParaRPr>
          </a:p>
          <a:p>
            <a:pPr marL="0" indent="0"/>
            <a:endParaRPr lang="en-US" altLang="zh-TW" sz="2000" b="1" dirty="0">
              <a:solidFill>
                <a:schemeClr val="accent2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  <a:cs typeface="Times New Roman" panose="02020603050405020304" pitchFamily="18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zh-TW" altLang="en-US" sz="22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“大衛到了洗革拉，從掠物中取些送給他朋友猶大的長老，說：“這是從耶和華仇敵那裡奪來的，</a:t>
            </a:r>
            <a:r>
              <a:rPr lang="zh-TW" altLang="en-US" sz="2200" b="1" dirty="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送你們為禮物</a:t>
            </a:r>
            <a:r>
              <a:rPr lang="zh-TW" altLang="en-US" sz="22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。”他送禮物給住伯特利的，南地拉末的，雅提珥的；住亞羅珥的，息末的，以實提莫的；住拉哈勒的，耶拉蔑各城的，基尼各城的；住何珥瑪的，歌拉珊的，亞撻的；住希伯崙的，</a:t>
            </a:r>
            <a:r>
              <a:rPr lang="zh-TW" altLang="en-US" sz="2200" b="1" dirty="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並大衛和跟隨他的人素來所到之處的人</a:t>
            </a:r>
            <a:r>
              <a:rPr lang="zh-TW" altLang="en-US" sz="22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。（撒上</a:t>
            </a:r>
            <a:r>
              <a:rPr lang="en-US" altLang="zh-TW" sz="22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30</a:t>
            </a:r>
            <a:r>
              <a:rPr lang="zh-TW" altLang="en-US" sz="22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lang="en-US" altLang="zh-TW" sz="22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26</a:t>
            </a:r>
            <a:r>
              <a:rPr lang="zh-TW" altLang="en-US" sz="22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－</a:t>
            </a:r>
            <a:r>
              <a:rPr lang="en-US" altLang="zh-TW" sz="22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31</a:t>
            </a:r>
            <a:r>
              <a:rPr lang="zh-TW" altLang="en-US" sz="22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）</a:t>
            </a:r>
            <a:endParaRPr lang="en-US" altLang="en-US" sz="2200" b="1" i="1" dirty="0">
              <a:solidFill>
                <a:srgbClr val="C00000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  <a:cs typeface="Times New Roman" panose="02020603050405020304" pitchFamily="18" charset="0"/>
            </a:endParaRPr>
          </a:p>
          <a:p>
            <a:pPr marL="0" indent="0"/>
            <a:endParaRPr lang="en-US" altLang="en-US" dirty="0">
              <a:solidFill>
                <a:schemeClr val="accent2"/>
              </a:solidFill>
              <a:ea typeface="Microsoft JhengHei UI" panose="020B0604030504040204" pitchFamily="34" charset="-120"/>
              <a:cs typeface="Times New Roman" panose="02020603050405020304" pitchFamily="18" charset="0"/>
            </a:endParaRPr>
          </a:p>
        </p:txBody>
      </p:sp>
      <p:pic>
        <p:nvPicPr>
          <p:cNvPr id="14341" name="Picture 2" descr="Bible Fun For Kids: Life of David: 18. David and the Amalekites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848" y="3405981"/>
            <a:ext cx="3581400" cy="25781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2444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b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值得學習的功課</a:t>
            </a:r>
            <a:endParaRPr lang="en-US" altLang="en-US" sz="4000" b="1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15363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Bef>
                <a:spcPct val="0"/>
              </a:spcBef>
              <a:buFont typeface="PMingLiU" panose="02020500000000000000" pitchFamily="18" charset="-120"/>
              <a:buChar char="-"/>
            </a:pPr>
            <a:r>
              <a:rPr lang="zh-CN" altLang="en-US" b="1" dirty="0">
                <a:solidFill>
                  <a:srgbClr val="00206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找出挑</a:t>
            </a:r>
            <a:r>
              <a:rPr lang="zh-TW" altLang="en-US" b="1" dirty="0">
                <a:solidFill>
                  <a:srgbClr val="00206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戰</a:t>
            </a:r>
            <a:r>
              <a:rPr lang="zh-CN" altLang="en-US" b="1" dirty="0">
                <a:solidFill>
                  <a:srgbClr val="00206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的根源</a:t>
            </a:r>
            <a:endParaRPr lang="en-US" altLang="en-US" b="1" dirty="0">
              <a:solidFill>
                <a:srgbClr val="002060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ct val="0"/>
              </a:spcBef>
              <a:buFont typeface="PMingLiU" panose="02020500000000000000" pitchFamily="18" charset="-120"/>
              <a:buChar char="-"/>
            </a:pPr>
            <a:r>
              <a:rPr lang="zh-CN" altLang="en-US" b="1" dirty="0">
                <a:solidFill>
                  <a:srgbClr val="00206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不從挑</a:t>
            </a:r>
            <a:r>
              <a:rPr lang="zh-TW" altLang="en-US" b="1" dirty="0">
                <a:solidFill>
                  <a:srgbClr val="00206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戰</a:t>
            </a:r>
            <a:r>
              <a:rPr lang="zh-CN" altLang="en-US" b="1" dirty="0">
                <a:solidFill>
                  <a:srgbClr val="00206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面前退</a:t>
            </a:r>
            <a:r>
              <a:rPr lang="zh-TW" altLang="en-US" b="1" dirty="0">
                <a:solidFill>
                  <a:srgbClr val="00206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縮</a:t>
            </a:r>
            <a:endParaRPr lang="en-US" altLang="en-US" b="1" dirty="0">
              <a:solidFill>
                <a:srgbClr val="002060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ct val="0"/>
              </a:spcBef>
              <a:buFont typeface="PMingLiU" panose="02020500000000000000" pitchFamily="18" charset="-120"/>
              <a:buChar char="-"/>
            </a:pPr>
            <a:r>
              <a:rPr lang="zh-TW" altLang="en-US" b="1" dirty="0">
                <a:solidFill>
                  <a:srgbClr val="00206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從</a:t>
            </a:r>
            <a:r>
              <a:rPr lang="zh-CN" altLang="en-US" b="1" dirty="0">
                <a:solidFill>
                  <a:srgbClr val="00206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神那</a:t>
            </a:r>
            <a:r>
              <a:rPr lang="zh-TW" altLang="en-US" b="1" dirty="0">
                <a:solidFill>
                  <a:srgbClr val="00206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裡</a:t>
            </a:r>
            <a:r>
              <a:rPr lang="zh-CN" altLang="en-US" b="1" dirty="0">
                <a:solidFill>
                  <a:srgbClr val="00206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得到力量，面</a:t>
            </a:r>
            <a:r>
              <a:rPr lang="zh-TW" altLang="en-US" b="1" dirty="0">
                <a:solidFill>
                  <a:srgbClr val="00206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對</a:t>
            </a:r>
            <a:r>
              <a:rPr lang="zh-CN" altLang="en-US" b="1" dirty="0">
                <a:solidFill>
                  <a:srgbClr val="00206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挑</a:t>
            </a:r>
            <a:r>
              <a:rPr lang="zh-TW" altLang="en-US" b="1" dirty="0">
                <a:solidFill>
                  <a:srgbClr val="00206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戰</a:t>
            </a:r>
            <a:endParaRPr lang="en-US" altLang="en-US" b="1" dirty="0">
              <a:solidFill>
                <a:srgbClr val="002060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ct val="0"/>
              </a:spcBef>
              <a:buFont typeface="PMingLiU" panose="02020500000000000000" pitchFamily="18" charset="-120"/>
              <a:buChar char="-"/>
            </a:pPr>
            <a:r>
              <a:rPr lang="zh-CN" altLang="en-US" b="1" dirty="0">
                <a:solidFill>
                  <a:srgbClr val="00206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按神旨意行</a:t>
            </a:r>
            <a:endParaRPr lang="en-US" altLang="en-US" b="1" dirty="0">
              <a:solidFill>
                <a:srgbClr val="002060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ct val="0"/>
              </a:spcBef>
              <a:buFont typeface="PMingLiU" panose="02020500000000000000" pitchFamily="18" charset="-120"/>
              <a:buChar char="-"/>
            </a:pPr>
            <a:r>
              <a:rPr lang="zh-CN" altLang="en-US" b="1" dirty="0">
                <a:solidFill>
                  <a:srgbClr val="00206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不</a:t>
            </a:r>
            <a:r>
              <a:rPr lang="zh-TW" altLang="en-US" b="1" dirty="0">
                <a:solidFill>
                  <a:srgbClr val="00206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論結</a:t>
            </a:r>
            <a:r>
              <a:rPr lang="zh-CN" altLang="en-US" b="1" dirty="0">
                <a:solidFill>
                  <a:srgbClr val="00206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果如何，永</a:t>
            </a:r>
            <a:r>
              <a:rPr lang="zh-TW" altLang="en-US" b="1" dirty="0">
                <a:solidFill>
                  <a:srgbClr val="00206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遠</a:t>
            </a:r>
            <a:r>
              <a:rPr lang="zh-CN" altLang="en-US" b="1" dirty="0">
                <a:solidFill>
                  <a:srgbClr val="00206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保持信心</a:t>
            </a:r>
            <a:r>
              <a:rPr lang="zh-TW" altLang="en-US" b="1" dirty="0">
                <a:solidFill>
                  <a:srgbClr val="00206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與</a:t>
            </a:r>
            <a:r>
              <a:rPr lang="zh-CN" altLang="en-US" b="1" dirty="0">
                <a:solidFill>
                  <a:srgbClr val="00206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盼望</a:t>
            </a:r>
            <a:endParaRPr lang="en-US" altLang="en-US" b="1" dirty="0">
              <a:solidFill>
                <a:srgbClr val="002060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ct val="0"/>
              </a:spcBef>
              <a:spcAft>
                <a:spcPts val="800"/>
              </a:spcAft>
              <a:buFont typeface="PMingLiU" panose="02020500000000000000" pitchFamily="18" charset="-120"/>
              <a:buChar char="-"/>
            </a:pPr>
            <a:r>
              <a:rPr lang="zh-TW" altLang="en-US" b="1" dirty="0">
                <a:solidFill>
                  <a:srgbClr val="00206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總是感恩，向神及幫助你的人時時感恩</a:t>
            </a:r>
            <a:endParaRPr lang="en-US" altLang="en-US" b="1" dirty="0">
              <a:solidFill>
                <a:srgbClr val="002060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  <a:cs typeface="Times New Roman" panose="02020603050405020304" pitchFamily="18" charset="0"/>
            </a:endParaRPr>
          </a:p>
          <a:p>
            <a:endParaRPr lang="en-US" altLang="en-US" sz="2800" dirty="0">
              <a:ea typeface="Microsoft JhengHei UI" panose="020B0604030504040204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4252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b="1"/>
              <a:t>聖經經文</a:t>
            </a:r>
            <a:endParaRPr lang="en-US" altLang="en-US" sz="4000" b="1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57708" cy="4525963"/>
          </a:xfrm>
        </p:spPr>
        <p:txBody>
          <a:bodyPr/>
          <a:lstStyle/>
          <a:p>
            <a:r>
              <a:rPr lang="zh-CN" altLang="en-US" sz="3600" dirty="0">
                <a:latin typeface="華康黑體 Std W7" panose="020B0700000000000000" pitchFamily="34" charset="-120"/>
                <a:ea typeface="華康黑體 Std W7" panose="020B0700000000000000" pitchFamily="34" charset="-120"/>
                <a:cs typeface="Times New Roman" panose="02020603050405020304" pitchFamily="18" charset="0"/>
              </a:rPr>
              <a:t>大</a:t>
            </a:r>
            <a:r>
              <a:rPr lang="zh-TW" altLang="en-US" sz="3600" dirty="0">
                <a:latin typeface="華康黑體 Std W7" panose="020B0700000000000000" pitchFamily="34" charset="-120"/>
                <a:ea typeface="華康黑體 Std W7" panose="020B0700000000000000" pitchFamily="34" charset="-120"/>
                <a:cs typeface="Times New Roman" panose="02020603050405020304" pitchFamily="18" charset="0"/>
              </a:rPr>
              <a:t>衛卻</a:t>
            </a:r>
            <a:r>
              <a:rPr lang="zh-CN" altLang="en-US" sz="3600" dirty="0">
                <a:latin typeface="華康黑體 Std W7" panose="020B0700000000000000" pitchFamily="34" charset="-120"/>
                <a:ea typeface="華康黑體 Std W7" panose="020B0700000000000000" pitchFamily="34" charset="-120"/>
                <a:cs typeface="Times New Roman" panose="02020603050405020304" pitchFamily="18" charset="0"/>
              </a:rPr>
              <a:t>依靠耶和</a:t>
            </a:r>
            <a:r>
              <a:rPr lang="zh-TW" altLang="en-US" sz="3600" dirty="0">
                <a:latin typeface="華康黑體 Std W7" panose="020B0700000000000000" pitchFamily="34" charset="-120"/>
                <a:ea typeface="華康黑體 Std W7" panose="020B0700000000000000" pitchFamily="34" charset="-120"/>
                <a:cs typeface="Times New Roman" panose="02020603050405020304" pitchFamily="18" charset="0"/>
              </a:rPr>
              <a:t>華</a:t>
            </a:r>
            <a:r>
              <a:rPr lang="zh-CN" altLang="en-US" sz="3600" dirty="0">
                <a:latin typeface="華康黑體 Std W7" panose="020B0700000000000000" pitchFamily="34" charset="-120"/>
                <a:ea typeface="華康黑體 Std W7" panose="020B0700000000000000" pitchFamily="34" charset="-120"/>
                <a:cs typeface="Times New Roman" panose="02020603050405020304" pitchFamily="18" charset="0"/>
              </a:rPr>
              <a:t>他的神</a:t>
            </a:r>
            <a:r>
              <a:rPr lang="zh-TW" altLang="en-US" sz="3600" dirty="0">
                <a:latin typeface="華康黑體 Std W7" panose="020B0700000000000000" pitchFamily="34" charset="-120"/>
                <a:ea typeface="華康黑體 Std W7" panose="020B0700000000000000" pitchFamily="34" charset="-120"/>
                <a:cs typeface="Times New Roman" panose="02020603050405020304" pitchFamily="18" charset="0"/>
              </a:rPr>
              <a:t>，</a:t>
            </a:r>
            <a:r>
              <a:rPr lang="zh-CN" altLang="en-US" sz="3600" dirty="0">
                <a:latin typeface="華康黑體 Std W7" panose="020B0700000000000000" pitchFamily="34" charset="-120"/>
                <a:ea typeface="華康黑體 Std W7" panose="020B0700000000000000" pitchFamily="34" charset="-120"/>
                <a:cs typeface="Times New Roman" panose="02020603050405020304" pitchFamily="18" charset="0"/>
              </a:rPr>
              <a:t>心</a:t>
            </a:r>
            <a:r>
              <a:rPr lang="zh-TW" altLang="en-US" sz="3600" dirty="0">
                <a:latin typeface="華康黑體 Std W7" panose="020B0700000000000000" pitchFamily="34" charset="-120"/>
                <a:ea typeface="華康黑體 Std W7" panose="020B0700000000000000" pitchFamily="34" charset="-120"/>
                <a:cs typeface="Times New Roman" panose="02020603050405020304" pitchFamily="18" charset="0"/>
              </a:rPr>
              <a:t>裡堅</a:t>
            </a:r>
            <a:r>
              <a:rPr lang="zh-CN" altLang="en-US" sz="3600" dirty="0">
                <a:latin typeface="華康黑體 Std W7" panose="020B0700000000000000" pitchFamily="34" charset="-120"/>
                <a:ea typeface="華康黑體 Std W7" panose="020B0700000000000000" pitchFamily="34" charset="-120"/>
                <a:cs typeface="Times New Roman" panose="02020603050405020304" pitchFamily="18" charset="0"/>
              </a:rPr>
              <a:t>固</a:t>
            </a:r>
            <a:r>
              <a:rPr lang="zh-TW" altLang="en-US" sz="3600" dirty="0">
                <a:latin typeface="華康黑體 Std W7" panose="020B0700000000000000" pitchFamily="34" charset="-120"/>
                <a:ea typeface="華康黑體 Std W7" panose="020B0700000000000000" pitchFamily="34" charset="-120"/>
                <a:cs typeface="Times New Roman" panose="02020603050405020304" pitchFamily="18" charset="0"/>
              </a:rPr>
              <a:t>。</a:t>
            </a:r>
            <a:endParaRPr lang="en-US" altLang="en-US" sz="3600" dirty="0">
              <a:latin typeface="華康黑體 Std W7" panose="020B0700000000000000" pitchFamily="34" charset="-120"/>
              <a:ea typeface="華康黑體 Std W7" panose="020B0700000000000000" pitchFamily="34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en-US" sz="3600" dirty="0">
                <a:latin typeface="華康黑體 Std W7" panose="020B0700000000000000" pitchFamily="34" charset="-120"/>
                <a:ea typeface="華康黑體 Std W7" panose="020B0700000000000000" pitchFamily="34" charset="-120"/>
                <a:cs typeface="Times New Roman" panose="02020603050405020304" pitchFamily="18" charset="0"/>
              </a:rPr>
              <a:t>   (</a:t>
            </a:r>
            <a:r>
              <a:rPr lang="zh-CN" altLang="en-US" sz="3600" dirty="0">
                <a:latin typeface="華康黑體 Std W7" panose="020B0700000000000000" pitchFamily="34" charset="-120"/>
                <a:ea typeface="華康黑體 Std W7" panose="020B0700000000000000" pitchFamily="34" charset="-120"/>
                <a:cs typeface="Times New Roman" panose="02020603050405020304" pitchFamily="18" charset="0"/>
              </a:rPr>
              <a:t>撒上</a:t>
            </a:r>
            <a:r>
              <a:rPr lang="en-US" altLang="en-US" sz="3600" dirty="0">
                <a:latin typeface="華康黑體 Std W7" panose="020B0700000000000000" pitchFamily="34" charset="-120"/>
                <a:ea typeface="華康黑體 Std W7" panose="020B0700000000000000" pitchFamily="34" charset="-120"/>
                <a:cs typeface="Times New Roman" panose="02020603050405020304" pitchFamily="18" charset="0"/>
              </a:rPr>
              <a:t>30</a:t>
            </a:r>
            <a:r>
              <a:rPr lang="en-US" altLang="zh-TW" sz="3600" dirty="0">
                <a:latin typeface="華康黑體 Std W7" panose="020B0700000000000000" pitchFamily="34" charset="-120"/>
                <a:ea typeface="華康黑體 Std W7" panose="020B0700000000000000" pitchFamily="34" charset="-120"/>
                <a:cs typeface="Times New Roman" panose="02020603050405020304" pitchFamily="18" charset="0"/>
              </a:rPr>
              <a:t>:</a:t>
            </a:r>
            <a:r>
              <a:rPr lang="en-US" altLang="en-US" sz="3600" dirty="0">
                <a:latin typeface="華康黑體 Std W7" panose="020B0700000000000000" pitchFamily="34" charset="-120"/>
                <a:ea typeface="華康黑體 Std W7" panose="020B0700000000000000" pitchFamily="34" charset="-120"/>
                <a:cs typeface="Times New Roman" panose="02020603050405020304" pitchFamily="18" charset="0"/>
              </a:rPr>
              <a:t>6)</a:t>
            </a:r>
          </a:p>
          <a:p>
            <a:endParaRPr lang="en-US" altLang="en-US" sz="3600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r>
              <a:rPr lang="zh-CN" altLang="en-US" sz="3600" dirty="0">
                <a:latin typeface="華康黑體 Std W7" panose="020B0700000000000000" pitchFamily="34" charset="-120"/>
                <a:ea typeface="華康黑體 Std W7" panose="020B0700000000000000" pitchFamily="34" charset="-120"/>
                <a:cs typeface="Times New Roman" panose="02020603050405020304" pitchFamily="18" charset="0"/>
              </a:rPr>
              <a:t>神</a:t>
            </a:r>
            <a:r>
              <a:rPr lang="zh-TW" altLang="en-US" sz="3600" dirty="0">
                <a:latin typeface="華康黑體 Std W7" panose="020B0700000000000000" pitchFamily="34" charset="-120"/>
                <a:ea typeface="華康黑體 Std W7" panose="020B0700000000000000" pitchFamily="34" charset="-120"/>
                <a:cs typeface="Times New Roman" panose="02020603050405020304" pitchFamily="18" charset="0"/>
              </a:rPr>
              <a:t>說：「</a:t>
            </a:r>
            <a:r>
              <a:rPr lang="zh-CN" altLang="en-US" sz="3600" dirty="0">
                <a:latin typeface="華康黑體 Std W7" panose="020B0700000000000000" pitchFamily="34" charset="-120"/>
                <a:ea typeface="華康黑體 Std W7" panose="020B0700000000000000" pitchFamily="34" charset="-120"/>
                <a:cs typeface="Times New Roman" panose="02020603050405020304" pitchFamily="18" charset="0"/>
              </a:rPr>
              <a:t>你</a:t>
            </a:r>
            <a:r>
              <a:rPr lang="zh-TW" altLang="en-US" sz="3600" dirty="0">
                <a:latin typeface="華康黑體 Std W7" panose="020B0700000000000000" pitchFamily="34" charset="-120"/>
                <a:ea typeface="華康黑體 Std W7" panose="020B0700000000000000" pitchFamily="34" charset="-120"/>
                <a:cs typeface="Times New Roman" panose="02020603050405020304" pitchFamily="18" charset="0"/>
              </a:rPr>
              <a:t>們當聽從我話</a:t>
            </a:r>
            <a:r>
              <a:rPr lang="zh-CN" altLang="en-US" sz="3600" dirty="0">
                <a:latin typeface="華康黑體 Std W7" panose="020B0700000000000000" pitchFamily="34" charset="-120"/>
                <a:ea typeface="華康黑體 Std W7" panose="020B0700000000000000" pitchFamily="34" charset="-120"/>
                <a:cs typeface="Times New Roman" panose="02020603050405020304" pitchFamily="18" charset="0"/>
              </a:rPr>
              <a:t>，我就作你</a:t>
            </a:r>
            <a:r>
              <a:rPr lang="zh-TW" altLang="en-US" sz="3600" dirty="0">
                <a:latin typeface="華康黑體 Std W7" panose="020B0700000000000000" pitchFamily="34" charset="-120"/>
                <a:ea typeface="華康黑體 Std W7" panose="020B0700000000000000" pitchFamily="34" charset="-120"/>
                <a:cs typeface="Times New Roman" panose="02020603050405020304" pitchFamily="18" charset="0"/>
              </a:rPr>
              <a:t>們</a:t>
            </a:r>
            <a:r>
              <a:rPr lang="zh-CN" altLang="en-US" sz="3600" dirty="0">
                <a:latin typeface="華康黑體 Std W7" panose="020B0700000000000000" pitchFamily="34" charset="-120"/>
                <a:ea typeface="華康黑體 Std W7" panose="020B0700000000000000" pitchFamily="34" charset="-120"/>
                <a:cs typeface="Times New Roman" panose="02020603050405020304" pitchFamily="18" charset="0"/>
              </a:rPr>
              <a:t>的神，你</a:t>
            </a:r>
            <a:r>
              <a:rPr lang="zh-TW" altLang="en-US" sz="3600" dirty="0">
                <a:latin typeface="華康黑體 Std W7" panose="020B0700000000000000" pitchFamily="34" charset="-120"/>
                <a:ea typeface="華康黑體 Std W7" panose="020B0700000000000000" pitchFamily="34" charset="-120"/>
                <a:cs typeface="Times New Roman" panose="02020603050405020304" pitchFamily="18" charset="0"/>
              </a:rPr>
              <a:t>們</a:t>
            </a:r>
            <a:r>
              <a:rPr lang="zh-CN" altLang="en-US" sz="3600" dirty="0">
                <a:latin typeface="華康黑體 Std W7" panose="020B0700000000000000" pitchFamily="34" charset="-120"/>
                <a:ea typeface="華康黑體 Std W7" panose="020B0700000000000000" pitchFamily="34" charset="-120"/>
                <a:cs typeface="Times New Roman" panose="02020603050405020304" pitchFamily="18" charset="0"/>
              </a:rPr>
              <a:t>也作我的子民。你</a:t>
            </a:r>
            <a:r>
              <a:rPr lang="zh-TW" altLang="en-US" sz="3600" dirty="0">
                <a:latin typeface="華康黑體 Std W7" panose="020B0700000000000000" pitchFamily="34" charset="-120"/>
                <a:ea typeface="華康黑體 Std W7" panose="020B0700000000000000" pitchFamily="34" charset="-120"/>
                <a:cs typeface="Times New Roman" panose="02020603050405020304" pitchFamily="18" charset="0"/>
              </a:rPr>
              <a:t>們</a:t>
            </a:r>
            <a:r>
              <a:rPr lang="zh-CN" altLang="en-US" sz="3600" dirty="0">
                <a:latin typeface="華康黑體 Std W7" panose="020B0700000000000000" pitchFamily="34" charset="-120"/>
                <a:ea typeface="華康黑體 Std W7" panose="020B0700000000000000" pitchFamily="34" charset="-120"/>
                <a:cs typeface="Times New Roman" panose="02020603050405020304" pitchFamily="18" charset="0"/>
              </a:rPr>
              <a:t>行我所吩咐的一切道，就可以得福。」</a:t>
            </a:r>
            <a:endParaRPr lang="en-US" altLang="zh-CN" sz="3600" dirty="0">
              <a:latin typeface="華康黑體 Std W7" panose="020B0700000000000000" pitchFamily="34" charset="-120"/>
              <a:ea typeface="華康黑體 Std W7" panose="020B0700000000000000" pitchFamily="34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3600" dirty="0">
                <a:latin typeface="華康黑體 Std W7" panose="020B0700000000000000" pitchFamily="34" charset="-120"/>
                <a:ea typeface="華康黑體 Std W7" panose="020B0700000000000000" pitchFamily="34" charset="-120"/>
                <a:cs typeface="Times New Roman" panose="02020603050405020304" pitchFamily="18" charset="0"/>
              </a:rPr>
              <a:t> </a:t>
            </a:r>
            <a:r>
              <a:rPr lang="zh-CN" altLang="en-US" sz="3600" dirty="0">
                <a:latin typeface="華康黑體 Std W7" panose="020B0700000000000000" pitchFamily="34" charset="-120"/>
                <a:ea typeface="華康黑體 Std W7" panose="020B0700000000000000" pitchFamily="34" charset="-120"/>
                <a:cs typeface="Times New Roman" panose="02020603050405020304" pitchFamily="18" charset="0"/>
              </a:rPr>
              <a:t>（耶利米</a:t>
            </a:r>
            <a:r>
              <a:rPr lang="zh-TW" altLang="en-US" sz="3600" dirty="0">
                <a:latin typeface="華康黑體 Std W7" panose="020B0700000000000000" pitchFamily="34" charset="-120"/>
                <a:ea typeface="華康黑體 Std W7" panose="020B0700000000000000" pitchFamily="34" charset="-120"/>
                <a:cs typeface="Times New Roman" panose="02020603050405020304" pitchFamily="18" charset="0"/>
              </a:rPr>
              <a:t>書 </a:t>
            </a:r>
            <a:r>
              <a:rPr lang="en-US" altLang="en-US" sz="3600" dirty="0">
                <a:latin typeface="華康黑體 Std W7" panose="020B0700000000000000" pitchFamily="34" charset="-120"/>
                <a:ea typeface="華康黑體 Std W7" panose="020B0700000000000000" pitchFamily="34" charset="-120"/>
                <a:cs typeface="Times New Roman" panose="02020603050405020304" pitchFamily="18" charset="0"/>
              </a:rPr>
              <a:t>7</a:t>
            </a:r>
            <a:r>
              <a:rPr lang="en-US" altLang="zh-TW" sz="3600" dirty="0">
                <a:latin typeface="華康黑體 Std W7" panose="020B0700000000000000" pitchFamily="34" charset="-120"/>
                <a:ea typeface="華康黑體 Std W7" panose="020B0700000000000000" pitchFamily="34" charset="-120"/>
                <a:cs typeface="Times New Roman" panose="02020603050405020304" pitchFamily="18" charset="0"/>
              </a:rPr>
              <a:t>:</a:t>
            </a:r>
            <a:r>
              <a:rPr lang="en-US" altLang="en-US" sz="3600" dirty="0">
                <a:latin typeface="華康黑體 Std W7" panose="020B0700000000000000" pitchFamily="34" charset="-120"/>
                <a:ea typeface="華康黑體 Std W7" panose="020B0700000000000000" pitchFamily="34" charset="-120"/>
                <a:cs typeface="Times New Roman" panose="02020603050405020304" pitchFamily="18" charset="0"/>
              </a:rPr>
              <a:t>23</a:t>
            </a:r>
            <a:r>
              <a:rPr lang="zh-CN" altLang="en-US" sz="3600" dirty="0">
                <a:latin typeface="華康黑體 Std W7" panose="020B0700000000000000" pitchFamily="34" charset="-120"/>
                <a:ea typeface="華康黑體 Std W7" panose="020B0700000000000000" pitchFamily="34" charset="-120"/>
                <a:cs typeface="Times New Roman" panose="02020603050405020304" pitchFamily="18" charset="0"/>
              </a:rPr>
              <a:t>）</a:t>
            </a:r>
            <a:endParaRPr lang="en-US" altLang="en-US" sz="3600" dirty="0">
              <a:latin typeface="華康黑體 Std W7" panose="020B0700000000000000" pitchFamily="34" charset="-120"/>
              <a:ea typeface="華康黑體 Std W7" panose="020B0700000000000000" pitchFamily="34" charset="-120"/>
              <a:cs typeface="Times New Roman" panose="02020603050405020304" pitchFamily="18" charset="0"/>
            </a:endParaRPr>
          </a:p>
          <a:p>
            <a:endParaRPr lang="en-US" altLang="en-US" sz="2800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11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b="1">
                <a:latin typeface="微軟正黑體" panose="020B0604030504040204" pitchFamily="34" charset="-120"/>
              </a:rPr>
              <a:t>大綱</a:t>
            </a:r>
            <a:endParaRPr lang="en-US" altLang="en-US" sz="4000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63530"/>
            <a:ext cx="4555864" cy="5257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sz="3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我</a:t>
            </a:r>
            <a:r>
              <a:rPr lang="zh-TW" altLang="en-US" sz="3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們</a:t>
            </a:r>
            <a:r>
              <a:rPr lang="zh-CN" altLang="en-US" sz="3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都</a:t>
            </a:r>
            <a:r>
              <a:rPr lang="zh-TW" altLang="en-US" sz="3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會</a:t>
            </a:r>
            <a:r>
              <a:rPr lang="zh-CN" altLang="en-US" sz="3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面</a:t>
            </a:r>
            <a:r>
              <a:rPr lang="zh-TW" altLang="en-US" sz="3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對</a:t>
            </a:r>
            <a:r>
              <a:rPr lang="zh-CN" altLang="en-US" sz="3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挑</a:t>
            </a:r>
            <a:r>
              <a:rPr lang="zh-TW" altLang="en-US" sz="3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戰</a:t>
            </a:r>
            <a:endParaRPr lang="en-US" altLang="zh-CN" sz="3000" b="1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3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遇到挑戰，如何面</a:t>
            </a:r>
            <a:r>
              <a:rPr lang="zh-TW" altLang="en-US" sz="3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對</a:t>
            </a:r>
            <a:endParaRPr lang="en-US" altLang="zh-TW" sz="3000" b="1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400050" lvl="1">
              <a:lnSpc>
                <a:spcPct val="150000"/>
              </a:lnSpc>
              <a:spcBef>
                <a:spcPct val="0"/>
              </a:spcBef>
              <a:spcAft>
                <a:spcPts val="800"/>
              </a:spcAft>
            </a:pP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認明問題的根源</a:t>
            </a:r>
            <a:endParaRPr lang="en-US" altLang="zh-TW" sz="2800" b="1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400050" lvl="1">
              <a:lnSpc>
                <a:spcPct val="150000"/>
              </a:lnSpc>
              <a:spcBef>
                <a:spcPct val="0"/>
              </a:spcBef>
              <a:spcAft>
                <a:spcPts val="800"/>
              </a:spcAft>
            </a:pP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面對挑戰不退縮</a:t>
            </a:r>
            <a:endParaRPr lang="en-US" altLang="zh-TW" sz="2800" b="1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400050" lvl="1">
              <a:lnSpc>
                <a:spcPct val="150000"/>
              </a:lnSpc>
              <a:spcBef>
                <a:spcPct val="0"/>
              </a:spcBef>
              <a:spcAft>
                <a:spcPts val="800"/>
              </a:spcAft>
            </a:pP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從神得能力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400050" lvl="1">
              <a:lnSpc>
                <a:spcPct val="150000"/>
              </a:lnSpc>
              <a:spcBef>
                <a:spcPct val="0"/>
              </a:spcBef>
              <a:spcAft>
                <a:spcPts val="800"/>
              </a:spcAft>
            </a:pP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照神旨意行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400050" lvl="1">
              <a:lnSpc>
                <a:spcPct val="150000"/>
              </a:lnSpc>
              <a:spcBef>
                <a:spcPct val="0"/>
              </a:spcBef>
              <a:spcAft>
                <a:spcPts val="800"/>
              </a:spcAft>
            </a:pP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記得感恩</a:t>
            </a:r>
            <a:endParaRPr lang="en-US" altLang="en-US" sz="2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6148" name="Picture 2" descr="Top 5 challenges facing Christian leaders | Biblical Leadership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59104" y="1602891"/>
            <a:ext cx="4507394" cy="26678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80432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113268"/>
            <a:ext cx="8229600" cy="1143000"/>
          </a:xfrm>
        </p:spPr>
        <p:txBody>
          <a:bodyPr/>
          <a:lstStyle/>
          <a:p>
            <a:r>
              <a:rPr lang="zh-TW" altLang="en-US" sz="4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我們都會面臨挑戰</a:t>
            </a:r>
            <a:endParaRPr lang="en-US" altLang="en-US" sz="4000" b="1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7171" name="Content Placeholder 3"/>
          <p:cNvSpPr>
            <a:spLocks noGrp="1"/>
          </p:cNvSpPr>
          <p:nvPr>
            <p:ph sz="half" idx="2"/>
          </p:nvPr>
        </p:nvSpPr>
        <p:spPr>
          <a:xfrm>
            <a:off x="4429464" y="1011329"/>
            <a:ext cx="4693024" cy="5281893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TW" altLang="en-US" sz="26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第三天，大衛和跟隨他的人到了洗革拉。那時亞瑪力人襲擊了南地和洗革拉。他們攻破了洗革拉，又放火焚燒。</a:t>
            </a:r>
            <a:r>
              <a:rPr lang="en-US" altLang="en-US" sz="26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他們把城裡的婦女，無論大小都擄走了。大衛和跟隨他的人到了那城，看見城已經被火燒毀，他們的妻子、兒女都被擄走了，就放聲大哭，直哭到沒有力氣再哭。大衛處境非常困難，因為眾人都為自己的兒女心中苦惱，說要用石頭打死大衛；</a:t>
            </a:r>
            <a:r>
              <a:rPr lang="zh-CN" altLang="en-US" sz="2600" b="1" dirty="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大</a:t>
            </a:r>
            <a:r>
              <a:rPr lang="zh-TW" altLang="en-US" sz="2600" b="1" dirty="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衛卻</a:t>
            </a:r>
            <a:r>
              <a:rPr lang="zh-CN" altLang="en-US" sz="2600" b="1" dirty="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依靠耶和</a:t>
            </a:r>
            <a:r>
              <a:rPr lang="zh-TW" altLang="en-US" sz="2600" b="1" dirty="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華</a:t>
            </a:r>
            <a:r>
              <a:rPr lang="zh-CN" altLang="en-US" sz="2600" b="1" dirty="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他的神</a:t>
            </a:r>
            <a:r>
              <a:rPr lang="en-US" altLang="en-US" sz="2600" b="1" dirty="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, </a:t>
            </a:r>
            <a:r>
              <a:rPr lang="zh-CN" altLang="en-US" sz="2600" b="1" dirty="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心</a:t>
            </a:r>
            <a:r>
              <a:rPr lang="zh-TW" altLang="en-US" sz="2600" b="1" dirty="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裡堅</a:t>
            </a:r>
            <a:r>
              <a:rPr lang="zh-CN" altLang="en-US" sz="2600" b="1" dirty="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固</a:t>
            </a:r>
            <a:r>
              <a:rPr lang="en-US" altLang="en-US" sz="2600" b="1" dirty="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. </a:t>
            </a:r>
            <a:r>
              <a:rPr lang="en-US" altLang="zh-TW" sz="26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(</a:t>
            </a:r>
            <a:r>
              <a:rPr lang="zh-TW" altLang="en-US" sz="26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撒上</a:t>
            </a:r>
            <a:r>
              <a:rPr lang="en-US" altLang="zh-TW" sz="26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30:1-6)</a:t>
            </a:r>
            <a:endParaRPr lang="en-US" altLang="en-US" sz="2600" b="1" dirty="0">
              <a:solidFill>
                <a:srgbClr val="C00000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2200" dirty="0"/>
          </a:p>
        </p:txBody>
      </p:sp>
      <p:pic>
        <p:nvPicPr>
          <p:cNvPr id="7172" name="Picture 2" descr="Bobcat Fire California: Blaze in Angeles National Forest grows to 26,368  acres; evacuation warning in effect - ABC7 Los Angeles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6579" y="1159455"/>
            <a:ext cx="3840847" cy="23045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173" name="TextBox 6"/>
          <p:cNvSpPr txBox="1">
            <a:spLocks noChangeArrowheads="1"/>
          </p:cNvSpPr>
          <p:nvPr/>
        </p:nvSpPr>
        <p:spPr bwMode="auto">
          <a:xfrm>
            <a:off x="150605" y="3679564"/>
            <a:ext cx="4701094" cy="30675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Arial" panose="020B0604020202020204" pitchFamily="34" charset="0"/>
              </a:rPr>
              <a:t>有些什麼樣的挑戰？</a:t>
            </a:r>
            <a:endParaRPr kumimoji="0" lang="en-US" altLang="zh-TW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JhengHei UI" panose="020B0604030504040204" pitchFamily="34" charset="-120"/>
              <a:ea typeface="Microsoft JhengHei UI" panose="020B0604030504040204" pitchFamily="34" charset="-12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Arial" panose="020B0604020202020204" pitchFamily="34" charset="0"/>
              </a:rPr>
              <a:t>為何有人因挑戰變得剛強，有人因挑戰變得軟弱？</a:t>
            </a:r>
            <a:endParaRPr kumimoji="0" lang="en-US" altLang="zh-TW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JhengHei UI" panose="020B0604030504040204" pitchFamily="34" charset="-120"/>
              <a:ea typeface="Microsoft JhengHei UI" panose="020B0604030504040204" pitchFamily="34" charset="-12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ts val="16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TW" sz="2800" b="1" dirty="0">
              <a:solidFill>
                <a:prstClr val="black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  <a:cs typeface="Arial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Arial" panose="020B0604020202020204" pitchFamily="34" charset="0"/>
              </a:rPr>
              <a:t> </a:t>
            </a:r>
            <a:r>
              <a:rPr kumimoji="0" lang="en-US" altLang="zh-TW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Arial" panose="020B0604020202020204" pitchFamily="34" charset="0"/>
              </a:rPr>
              <a:t>- </a:t>
            </a:r>
            <a:r>
              <a:rPr kumimoji="0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Arial" panose="020B0604020202020204" pitchFamily="34" charset="0"/>
              </a:rPr>
              <a:t>我們對挑戰的回應，決定我</a:t>
            </a:r>
            <a:endParaRPr kumimoji="0" lang="en-US" altLang="zh-TW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Microsoft JhengHei UI" panose="020B0604030504040204" pitchFamily="34" charset="-120"/>
              <a:ea typeface="Microsoft JhengHei UI" panose="020B0604030504040204" pitchFamily="34" charset="-120"/>
              <a:cs typeface="Arial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lang="en-US" altLang="zh-TW" sz="2200" b="1" dirty="0">
                <a:solidFill>
                  <a:srgbClr val="00206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Arial" panose="020B0604020202020204" pitchFamily="34" charset="0"/>
              </a:rPr>
              <a:t>    </a:t>
            </a:r>
            <a:r>
              <a:rPr kumimoji="0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Arial" panose="020B0604020202020204" pitchFamily="34" charset="0"/>
              </a:rPr>
              <a:t>們得造就，還是得毀壞</a:t>
            </a:r>
            <a:endParaRPr kumimoji="0" lang="en-US" altLang="zh-TW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Microsoft JhengHei UI" panose="020B0604030504040204" pitchFamily="34" charset="-120"/>
              <a:ea typeface="Microsoft JhengHei UI" panose="020B0604030504040204" pitchFamily="34" charset="-12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ts val="16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JhengHei UI" panose="020B0604030504040204" pitchFamily="34" charset="-120"/>
              <a:ea typeface="Microsoft JhengHei UI" panose="020B0604030504040204" pitchFamily="34" charset="-12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Arial" panose="020B0604020202020204" pitchFamily="34" charset="0"/>
              </a:rPr>
              <a:t>讓我們從大衛身上學教訓</a:t>
            </a:r>
            <a:endParaRPr kumimoji="0" lang="en-US" altLang="zh-TW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JhengHei UI" panose="020B0604030504040204" pitchFamily="34" charset="-120"/>
              <a:ea typeface="Microsoft JhengHei UI" panose="020B0604030504040204" pitchFamily="34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1647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b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遇到挑戰，如何面對</a:t>
            </a:r>
            <a:endParaRPr lang="en-US" altLang="en-US" sz="4000" b="1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pic>
        <p:nvPicPr>
          <p:cNvPr id="8195" name="Picture 2" descr="In Jesus Christ, one has victory over all challenges. | Jesus, Jesus is  lord, Victorious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1713996"/>
            <a:ext cx="4038600" cy="4038600"/>
          </a:xfrm>
        </p:spPr>
      </p:pic>
      <p:sp>
        <p:nvSpPr>
          <p:cNvPr id="8196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zh-TW" altLang="en-US" sz="32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認明問題根源</a:t>
            </a:r>
            <a:endParaRPr lang="en-US" altLang="zh-TW" sz="3200" b="1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r>
              <a:rPr lang="zh-TW" altLang="en-US" sz="32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面對挑戰不退縮</a:t>
            </a:r>
            <a:endParaRPr lang="en-US" altLang="zh-TW" sz="3200" b="1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r>
              <a:rPr lang="zh-TW" altLang="en-US" sz="32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從神得能力</a:t>
            </a:r>
            <a:endParaRPr lang="en-US" altLang="zh-TW" sz="3200" b="1" dirty="0">
              <a:solidFill>
                <a:srgbClr val="C00000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r>
              <a:rPr lang="zh-TW" altLang="en-US" sz="32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照神旨意行</a:t>
            </a:r>
            <a:endParaRPr lang="en-US" altLang="zh-TW" sz="3200" b="1" dirty="0">
              <a:solidFill>
                <a:srgbClr val="C00000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r>
              <a:rPr lang="zh-TW" altLang="en-US" sz="32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記得感恩</a:t>
            </a:r>
            <a:endParaRPr lang="en-US" altLang="en-US" sz="3200" b="1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39463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b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認明問題的根源</a:t>
            </a:r>
            <a:endParaRPr lang="en-US" altLang="en-US" sz="4000" b="1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9219" name="Content Placeholder 6"/>
          <p:cNvSpPr>
            <a:spLocks noGrp="1"/>
          </p:cNvSpPr>
          <p:nvPr>
            <p:ph idx="1"/>
          </p:nvPr>
        </p:nvSpPr>
        <p:spPr>
          <a:xfrm>
            <a:off x="380999" y="1417638"/>
            <a:ext cx="8666181" cy="4525962"/>
          </a:xfrm>
        </p:spPr>
        <p:txBody>
          <a:bodyPr/>
          <a:lstStyle/>
          <a:p>
            <a:r>
              <a:rPr lang="zh-TW" altLang="en-US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由於人的頑梗與背逆</a:t>
            </a:r>
            <a:endParaRPr lang="en-US" altLang="zh-TW" b="1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r>
              <a:rPr lang="zh-TW" altLang="en-US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有些挑戰是出於周圍環境，有些是出於自己</a:t>
            </a:r>
            <a:endParaRPr lang="en-US" altLang="zh-TW" b="1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r>
              <a:rPr lang="zh-TW" altLang="en-US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出於自己的挑戰的根源</a:t>
            </a:r>
            <a:endParaRPr lang="en-US" altLang="zh-TW" b="1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pPr lvl="1"/>
            <a:r>
              <a:rPr lang="zh-TW" altLang="en-US" b="1" dirty="0">
                <a:solidFill>
                  <a:srgbClr val="00206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與神分離</a:t>
            </a:r>
            <a:endParaRPr lang="en-US" altLang="zh-TW" b="1" dirty="0">
              <a:solidFill>
                <a:srgbClr val="002060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pPr lvl="1"/>
            <a:r>
              <a:rPr lang="zh-TW" altLang="en-US" b="1" dirty="0">
                <a:solidFill>
                  <a:srgbClr val="00206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對聖靈指示不敏感</a:t>
            </a:r>
            <a:endParaRPr lang="en-US" altLang="zh-TW" b="1" dirty="0">
              <a:solidFill>
                <a:srgbClr val="002060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pPr lvl="1"/>
            <a:r>
              <a:rPr lang="zh-TW" altLang="en-US" b="1" dirty="0">
                <a:solidFill>
                  <a:srgbClr val="00206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不夠儆醒</a:t>
            </a:r>
            <a:endParaRPr lang="en-US" altLang="zh-TW" b="1" dirty="0">
              <a:solidFill>
                <a:srgbClr val="002060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pPr lvl="1"/>
            <a:r>
              <a:rPr lang="zh-TW" altLang="en-US" b="1" dirty="0">
                <a:solidFill>
                  <a:srgbClr val="00206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忽略我們在神面前的地位</a:t>
            </a:r>
            <a:endParaRPr lang="en-US" altLang="en-US" b="1" dirty="0">
              <a:solidFill>
                <a:srgbClr val="002060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1196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b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面對挑戰不畏縮</a:t>
            </a:r>
            <a:endParaRPr lang="en-US" altLang="en-US" sz="4000" b="1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b="1" dirty="0">
                <a:solidFill>
                  <a:srgbClr val="00206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正面面對挑戰</a:t>
            </a:r>
            <a:endParaRPr lang="en-US" altLang="zh-TW" b="1" dirty="0">
              <a:solidFill>
                <a:srgbClr val="002060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r>
              <a:rPr lang="zh-TW" altLang="en-US" b="1" dirty="0">
                <a:solidFill>
                  <a:srgbClr val="00206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承擔問題責任</a:t>
            </a:r>
            <a:endParaRPr lang="en-US" altLang="zh-TW" b="1" dirty="0">
              <a:solidFill>
                <a:srgbClr val="002060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r>
              <a:rPr lang="zh-TW" altLang="en-US" b="1" dirty="0">
                <a:solidFill>
                  <a:srgbClr val="00206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勿讓損失或挫折擊敗</a:t>
            </a:r>
            <a:endParaRPr lang="en-US" altLang="zh-TW" b="1" dirty="0">
              <a:solidFill>
                <a:srgbClr val="002060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r>
              <a:rPr lang="zh-TW" altLang="en-US" b="1" dirty="0">
                <a:solidFill>
                  <a:srgbClr val="00206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尋求幫助</a:t>
            </a:r>
            <a:endParaRPr lang="en-US" altLang="en-US" b="1" dirty="0">
              <a:solidFill>
                <a:srgbClr val="002060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87323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b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Washington, DC </a:t>
            </a:r>
            <a:r>
              <a:rPr lang="zh-TW" altLang="en-US" sz="4000" b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祈禱遊行</a:t>
            </a:r>
            <a:endParaRPr lang="en-US" altLang="en-US" sz="4000" b="1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264459" y="1417638"/>
            <a:ext cx="4536141" cy="4525963"/>
          </a:xfrm>
        </p:spPr>
        <p:txBody>
          <a:bodyPr/>
          <a:lstStyle/>
          <a:p>
            <a:pPr>
              <a:defRPr/>
            </a:pPr>
            <a:r>
              <a:rPr lang="zh-TW" altLang="en-US" sz="32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回轉，悔改，復興</a:t>
            </a:r>
            <a:endParaRPr lang="en-US" altLang="zh-TW" sz="3200" b="1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   </a:t>
            </a:r>
            <a:r>
              <a:rPr lang="en-US" b="1" dirty="0">
                <a:solidFill>
                  <a:srgbClr val="00206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Return, Repent, Revive</a:t>
            </a:r>
          </a:p>
          <a:p>
            <a:pPr marL="0" indent="0">
              <a:lnSpc>
                <a:spcPts val="2000"/>
              </a:lnSpc>
              <a:buFont typeface="Arial" panose="020B0604020202020204" pitchFamily="34" charset="0"/>
              <a:buNone/>
              <a:defRPr/>
            </a:pPr>
            <a:endParaRPr lang="en-US" b="1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pPr>
              <a:buFontTx/>
              <a:buChar char="-"/>
              <a:defRPr/>
            </a:pPr>
            <a:r>
              <a:rPr lang="zh-TW" altLang="en-US" sz="26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懇求神感動人心，回轉歸神</a:t>
            </a:r>
            <a:endParaRPr lang="en-US" altLang="zh-TW" sz="2600" b="1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pPr>
              <a:buFontTx/>
              <a:buChar char="-"/>
              <a:defRPr/>
            </a:pPr>
            <a:r>
              <a:rPr lang="zh-TW" altLang="en-US" sz="26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懇求神悅納悔改的人心</a:t>
            </a:r>
            <a:endParaRPr lang="en-US" altLang="zh-TW" sz="2600" b="1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pPr>
              <a:buFontTx/>
              <a:buChar char="-"/>
              <a:defRPr/>
            </a:pPr>
            <a:r>
              <a:rPr lang="zh-TW" altLang="en-US" sz="26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懇求神帶領百姓的復興</a:t>
            </a:r>
            <a:r>
              <a:rPr lang="en-US" altLang="zh-TW" sz="26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	</a:t>
            </a:r>
            <a:endParaRPr lang="en-US" sz="2600" b="1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pic>
        <p:nvPicPr>
          <p:cNvPr id="11268" name="Picture 2" descr="Masses Flock To Washington National Mall For Prayer March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83480" y="4016189"/>
            <a:ext cx="3886200" cy="2438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269" name="Picture 6" descr="Christian prayer march draws thousands to Washington - The Washington Post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3480" y="1417638"/>
            <a:ext cx="3886200" cy="2438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5363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b="1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以從神而來的能力面對挑戰</a:t>
            </a:r>
            <a:endParaRPr lang="en-US" altLang="en-US" sz="4000" b="1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12291" name="Content Placeholder 6"/>
          <p:cNvSpPr>
            <a:spLocks noGrp="1"/>
          </p:cNvSpPr>
          <p:nvPr>
            <p:ph sz="half" idx="2"/>
          </p:nvPr>
        </p:nvSpPr>
        <p:spPr>
          <a:xfrm>
            <a:off x="4216998" y="1310062"/>
            <a:ext cx="4808667" cy="4424363"/>
          </a:xfrm>
        </p:spPr>
        <p:txBody>
          <a:bodyPr/>
          <a:lstStyle/>
          <a:p>
            <a:pPr marL="0" indent="0" algn="just">
              <a:buFont typeface="Arial" panose="020B0604020202020204" pitchFamily="34" charset="0"/>
              <a:buNone/>
            </a:pPr>
            <a:r>
              <a:rPr lang="zh-CN" altLang="en-US" sz="26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大</a:t>
            </a:r>
            <a:r>
              <a:rPr lang="zh-TW" altLang="en-US" sz="26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衛卻</a:t>
            </a:r>
            <a:r>
              <a:rPr lang="zh-CN" altLang="en-US" sz="26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依靠耶和</a:t>
            </a:r>
            <a:r>
              <a:rPr lang="zh-TW" altLang="en-US" sz="26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華</a:t>
            </a:r>
            <a:r>
              <a:rPr lang="zh-CN" altLang="en-US" sz="26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他的神</a:t>
            </a:r>
            <a:r>
              <a:rPr lang="en-US" altLang="en-US" sz="26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, </a:t>
            </a:r>
            <a:r>
              <a:rPr lang="zh-CN" altLang="en-US" sz="26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心</a:t>
            </a:r>
            <a:r>
              <a:rPr lang="zh-TW" altLang="en-US" sz="26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裡堅</a:t>
            </a:r>
            <a:r>
              <a:rPr lang="zh-CN" altLang="en-US" sz="26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固</a:t>
            </a:r>
            <a:r>
              <a:rPr lang="en-US" altLang="en-US" sz="26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.</a:t>
            </a:r>
            <a:r>
              <a:rPr lang="zh-TW" altLang="en-US" sz="26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CN" altLang="en-US" sz="26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大</a:t>
            </a:r>
            <a:r>
              <a:rPr lang="zh-TW" altLang="en-US" sz="26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衛對亞</a:t>
            </a:r>
            <a:r>
              <a:rPr lang="zh-CN" altLang="en-US" sz="26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希米勒的</a:t>
            </a:r>
            <a:r>
              <a:rPr lang="zh-TW" altLang="en-US" sz="26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兒</a:t>
            </a:r>
            <a:r>
              <a:rPr lang="zh-CN" altLang="en-US" sz="26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子祭司亞比亞他</a:t>
            </a:r>
            <a:r>
              <a:rPr lang="zh-TW" altLang="en-US" sz="26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說</a:t>
            </a:r>
            <a:r>
              <a:rPr lang="zh-CN" altLang="en-US" sz="26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 “</a:t>
            </a:r>
            <a:r>
              <a:rPr lang="zh-CN" altLang="en-US" sz="2600" b="1" dirty="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请你</a:t>
            </a:r>
            <a:r>
              <a:rPr lang="zh-TW" altLang="en-US" sz="2600" b="1" dirty="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將</a:t>
            </a:r>
            <a:r>
              <a:rPr lang="zh-CN" altLang="en-US" sz="2600" b="1" dirty="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以弗得拿</a:t>
            </a:r>
            <a:r>
              <a:rPr lang="zh-TW" altLang="en-US" sz="2600" b="1" dirty="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過來</a:t>
            </a:r>
            <a:r>
              <a:rPr lang="en-US" altLang="en-US" sz="26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”. </a:t>
            </a:r>
            <a:r>
              <a:rPr lang="zh-CN" altLang="en-US" sz="26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亞比亞他就</a:t>
            </a:r>
            <a:r>
              <a:rPr lang="zh-TW" altLang="en-US" sz="26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將</a:t>
            </a:r>
            <a:r>
              <a:rPr lang="zh-CN" altLang="en-US" sz="26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以弗得拿到大</a:t>
            </a:r>
            <a:r>
              <a:rPr lang="zh-TW" altLang="en-US" sz="26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衛</a:t>
            </a:r>
            <a:r>
              <a:rPr lang="zh-CN" altLang="en-US" sz="26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面前</a:t>
            </a:r>
            <a:r>
              <a:rPr lang="en-US" altLang="en-US" sz="26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. </a:t>
            </a:r>
            <a:r>
              <a:rPr lang="zh-CN" altLang="en-US" sz="26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大衛求</a:t>
            </a:r>
            <a:r>
              <a:rPr lang="zh-TW" altLang="en-US" sz="26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問</a:t>
            </a:r>
            <a:r>
              <a:rPr lang="zh-CN" altLang="en-US" sz="26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耶和</a:t>
            </a:r>
            <a:r>
              <a:rPr lang="zh-TW" altLang="en-US" sz="26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華說 </a:t>
            </a:r>
            <a:r>
              <a:rPr lang="zh-CN" altLang="en-US" sz="26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“</a:t>
            </a:r>
            <a:r>
              <a:rPr lang="zh-CN" altLang="en-US" sz="2600" b="1" dirty="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我追</a:t>
            </a:r>
            <a:r>
              <a:rPr lang="zh-TW" altLang="en-US" sz="2600" b="1" dirty="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趕敵軍</a:t>
            </a:r>
            <a:r>
              <a:rPr lang="en-US" altLang="en-US" sz="2600" b="1" dirty="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, </a:t>
            </a:r>
            <a:r>
              <a:rPr lang="zh-CN" altLang="en-US" sz="2600" b="1" dirty="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追得上</a:t>
            </a:r>
            <a:r>
              <a:rPr lang="en-US" altLang="en-US" sz="2600" b="1" dirty="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, </a:t>
            </a:r>
            <a:r>
              <a:rPr lang="zh-CN" altLang="en-US" sz="2600" b="1" dirty="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追不上呢？</a:t>
            </a:r>
            <a:r>
              <a:rPr lang="zh-CN" altLang="en-US" sz="26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” 神回答</a:t>
            </a:r>
            <a:r>
              <a:rPr lang="zh-TW" altLang="en-US" sz="26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說</a:t>
            </a:r>
            <a:r>
              <a:rPr lang="zh-CN" altLang="en-US" sz="26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en-US" sz="26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”</a:t>
            </a:r>
            <a:r>
              <a:rPr lang="zh-CN" altLang="en-US" sz="2600" b="1" dirty="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你可以追</a:t>
            </a:r>
            <a:r>
              <a:rPr lang="en-US" altLang="en-US" sz="2600" b="1" dirty="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, </a:t>
            </a:r>
            <a:r>
              <a:rPr lang="zh-CN" altLang="en-US" sz="2600" b="1" dirty="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必追得上</a:t>
            </a:r>
            <a:r>
              <a:rPr lang="en-US" altLang="en-US" sz="2600" b="1" dirty="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, </a:t>
            </a:r>
            <a:r>
              <a:rPr lang="zh-CN" altLang="en-US" sz="2600" b="1" dirty="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都救得回</a:t>
            </a:r>
            <a:r>
              <a:rPr lang="zh-TW" altLang="en-US" sz="2600" b="1" dirty="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來</a:t>
            </a:r>
            <a:r>
              <a:rPr lang="en-US" altLang="en-US" sz="26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” </a:t>
            </a:r>
            <a:r>
              <a:rPr lang="zh-TW" altLang="en-US" sz="26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於</a:t>
            </a:r>
            <a:r>
              <a:rPr lang="zh-CN" altLang="en-US" sz="26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是大</a:t>
            </a:r>
            <a:r>
              <a:rPr lang="zh-TW" altLang="en-US" sz="26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衛</a:t>
            </a:r>
            <a:r>
              <a:rPr lang="zh-CN" altLang="en-US" sz="26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和追</a:t>
            </a:r>
            <a:r>
              <a:rPr lang="zh-TW" altLang="en-US" sz="26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隨</a:t>
            </a:r>
            <a:r>
              <a:rPr lang="zh-CN" altLang="en-US" sz="26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他的</a:t>
            </a:r>
            <a:r>
              <a:rPr lang="en-US" altLang="en-US" sz="26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600</a:t>
            </a:r>
            <a:r>
              <a:rPr lang="zh-CN" altLang="en-US" sz="26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人</a:t>
            </a:r>
            <a:r>
              <a:rPr lang="en-US" altLang="en-US" sz="26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, </a:t>
            </a:r>
            <a:r>
              <a:rPr lang="zh-TW" altLang="en-US" sz="26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來</a:t>
            </a:r>
            <a:r>
              <a:rPr lang="zh-CN" altLang="en-US" sz="26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到比梭溪</a:t>
            </a:r>
            <a:r>
              <a:rPr lang="en-US" altLang="en-US" sz="26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; </a:t>
            </a:r>
            <a:r>
              <a:rPr lang="zh-CN" altLang="en-US" sz="26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有不能前去的就留在那</a:t>
            </a:r>
            <a:r>
              <a:rPr lang="zh-TW" altLang="en-US" sz="26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裡</a:t>
            </a:r>
            <a:r>
              <a:rPr lang="zh-CN" altLang="en-US" sz="26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。</a:t>
            </a:r>
            <a:r>
              <a:rPr lang="zh-CN" altLang="en-US" sz="2600" b="1" dirty="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大</a:t>
            </a:r>
            <a:r>
              <a:rPr lang="zh-TW" altLang="en-US" sz="2600" b="1" dirty="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衛卻帶</a:t>
            </a:r>
            <a:r>
              <a:rPr lang="zh-CN" altLang="en-US" sz="2600" b="1" dirty="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着</a:t>
            </a:r>
            <a:r>
              <a:rPr lang="en-US" altLang="en-US" sz="2600" b="1" dirty="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400</a:t>
            </a:r>
            <a:r>
              <a:rPr lang="zh-CN" altLang="en-US" sz="2600" b="1" dirty="0">
                <a:solidFill>
                  <a:schemeClr val="tx2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人往前追趕</a:t>
            </a:r>
            <a:r>
              <a:rPr lang="zh-CN" altLang="en-US" sz="26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。有</a:t>
            </a:r>
            <a:r>
              <a:rPr lang="en-US" altLang="en-US" sz="26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200</a:t>
            </a:r>
            <a:r>
              <a:rPr lang="zh-CN" altLang="en-US" sz="26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人疲乏，不能</a:t>
            </a:r>
            <a:r>
              <a:rPr lang="zh-TW" altLang="en-US" sz="26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過</a:t>
            </a:r>
            <a:r>
              <a:rPr lang="zh-CN" altLang="en-US" sz="26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比梭溪</a:t>
            </a:r>
            <a:r>
              <a:rPr lang="en-US" altLang="en-US" sz="26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, </a:t>
            </a:r>
            <a:r>
              <a:rPr lang="zh-CN" altLang="en-US" sz="26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就留在那</a:t>
            </a:r>
            <a:r>
              <a:rPr lang="zh-TW" altLang="en-US" sz="26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裡</a:t>
            </a:r>
            <a:r>
              <a:rPr lang="en-US" altLang="zh-TW" sz="26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.</a:t>
            </a:r>
            <a:r>
              <a:rPr lang="zh-TW" altLang="en-US" sz="26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6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sz="26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撒上</a:t>
            </a:r>
            <a:r>
              <a:rPr lang="en-US" altLang="zh-TW" sz="2600" b="1" dirty="0">
                <a:solidFill>
                  <a:srgbClr val="C0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Times New Roman" panose="02020603050405020304" pitchFamily="18" charset="0"/>
              </a:rPr>
              <a:t>30:6-10)</a:t>
            </a:r>
            <a:endParaRPr lang="en-US" altLang="en-US" sz="2600" dirty="0">
              <a:solidFill>
                <a:srgbClr val="C00000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  <a:cs typeface="Times New Roman" panose="02020603050405020304" pitchFamily="18" charset="0"/>
            </a:endParaRPr>
          </a:p>
          <a:p>
            <a:pPr marL="0" indent="0"/>
            <a:endParaRPr lang="en-US" altLang="en-US" dirty="0">
              <a:ea typeface="Microsoft JhengHei UI" panose="020B0604030504040204" pitchFamily="34" charset="-120"/>
              <a:cs typeface="Times New Roman" panose="02020603050405020304" pitchFamily="18" charset="0"/>
            </a:endParaRPr>
          </a:p>
        </p:txBody>
      </p:sp>
      <p:pic>
        <p:nvPicPr>
          <p:cNvPr id="12292" name="Picture 2" descr="THE SANCTUARY | Bible Study Blo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8801" y="1417637"/>
            <a:ext cx="3790069" cy="2379811"/>
          </a:xfrm>
        </p:spPr>
      </p:pic>
      <p:sp>
        <p:nvSpPr>
          <p:cNvPr id="12293" name="TextBox 9"/>
          <p:cNvSpPr txBox="1">
            <a:spLocks noChangeArrowheads="1"/>
          </p:cNvSpPr>
          <p:nvPr/>
        </p:nvSpPr>
        <p:spPr bwMode="auto">
          <a:xfrm>
            <a:off x="278801" y="3962400"/>
            <a:ext cx="3759799" cy="2585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Arial" panose="020B0604020202020204" pitchFamily="34" charset="0"/>
              </a:rPr>
              <a:t>爭戰之前，先有敬拜</a:t>
            </a:r>
            <a:endParaRPr lang="en-US" altLang="zh-TW" sz="2800" b="1" dirty="0">
              <a:solidFill>
                <a:prstClr val="black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8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kumimoji="0" lang="zh-TW" alt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Arial" panose="020B0604020202020204" pitchFamily="34" charset="0"/>
                <a:sym typeface="Wingdings" panose="05000000000000000000" pitchFamily="2" charset="2"/>
              </a:rPr>
              <a:t></a:t>
            </a:r>
            <a:r>
              <a:rPr kumimoji="0" lang="zh-TW" alt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Arial" panose="020B0604020202020204" pitchFamily="34" charset="0"/>
              </a:rPr>
              <a:t>倚靠神，心裡堅固</a:t>
            </a:r>
            <a:endParaRPr lang="en-US" altLang="zh-TW" sz="2600" b="1" dirty="0">
              <a:solidFill>
                <a:prstClr val="black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zh-TW" altLang="en-US" sz="2600" b="1" dirty="0">
                <a:solidFill>
                  <a:srgbClr val="FF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Arial" panose="020B0604020202020204" pitchFamily="34" charset="0"/>
                <a:sym typeface="Wingdings" panose="05000000000000000000" pitchFamily="2" charset="2"/>
              </a:rPr>
              <a:t> </a:t>
            </a:r>
            <a:r>
              <a:rPr kumimoji="0" lang="zh-TW" alt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Arial" panose="020B0604020202020204" pitchFamily="34" charset="0"/>
              </a:rPr>
              <a:t>尋求耶和華的面</a:t>
            </a:r>
            <a:endParaRPr lang="en-US" altLang="zh-TW" sz="2600" b="1" dirty="0">
              <a:solidFill>
                <a:prstClr val="black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zh-TW" altLang="en-US" sz="2600" b="1" dirty="0">
                <a:solidFill>
                  <a:srgbClr val="FF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Arial" panose="020B0604020202020204" pitchFamily="34" charset="0"/>
                <a:sym typeface="Wingdings" panose="05000000000000000000" pitchFamily="2" charset="2"/>
              </a:rPr>
              <a:t> </a:t>
            </a:r>
            <a:r>
              <a:rPr kumimoji="0" lang="zh-TW" alt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Arial" panose="020B0604020202020204" pitchFamily="34" charset="0"/>
              </a:rPr>
              <a:t>向神求引導</a:t>
            </a:r>
            <a:endParaRPr lang="en-US" altLang="zh-TW" sz="2600" b="1" dirty="0">
              <a:solidFill>
                <a:prstClr val="black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zh-TW" altLang="en-US" sz="2600" b="1" dirty="0">
                <a:solidFill>
                  <a:srgbClr val="FF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Arial" panose="020B0604020202020204" pitchFamily="34" charset="0"/>
                <a:sym typeface="Wingdings" panose="05000000000000000000" pitchFamily="2" charset="2"/>
              </a:rPr>
              <a:t> </a:t>
            </a:r>
            <a:r>
              <a:rPr kumimoji="0" lang="zh-TW" alt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Arial" panose="020B0604020202020204" pitchFamily="34" charset="0"/>
              </a:rPr>
              <a:t>等候神回應</a:t>
            </a:r>
            <a:endParaRPr kumimoji="0" lang="en-US" altLang="zh-TW" sz="2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JhengHei UI" panose="020B0604030504040204" pitchFamily="34" charset="-120"/>
              <a:ea typeface="Microsoft JhengHei UI" panose="020B0604030504040204" pitchFamily="34" charset="-12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Arial" panose="020B0604020202020204" pitchFamily="34" charset="0"/>
              </a:rPr>
              <a:t>按神指示行</a:t>
            </a:r>
            <a:endParaRPr kumimoji="0" lang="en-US" altLang="zh-TW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JhengHei UI" panose="020B0604030504040204" pitchFamily="34" charset="-120"/>
              <a:ea typeface="Microsoft JhengHei UI" panose="020B0604030504040204" pitchFamily="34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18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54558</TotalTime>
  <Words>1076</Words>
  <Application>Microsoft Macintosh PowerPoint</Application>
  <PresentationFormat>On-screen Show (4:3)</PresentationFormat>
  <Paragraphs>81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26" baseType="lpstr">
      <vt:lpstr>微軟正黑體</vt:lpstr>
      <vt:lpstr>Microsoft JhengHei UI</vt:lpstr>
      <vt:lpstr>PMingLiU</vt:lpstr>
      <vt:lpstr>文鼎中特廣告體</vt:lpstr>
      <vt:lpstr>華康宗楷體 Std W7</vt:lpstr>
      <vt:lpstr>華康黑體 Std W7</vt:lpstr>
      <vt:lpstr>華康黑體 Std W9</vt:lpstr>
      <vt:lpstr>Arial</vt:lpstr>
      <vt:lpstr>Calibri</vt:lpstr>
      <vt:lpstr>Calibri Light</vt:lpstr>
      <vt:lpstr>Times New Roman</vt:lpstr>
      <vt:lpstr>2_Custom Design</vt:lpstr>
      <vt:lpstr>2_Office Theme</vt:lpstr>
      <vt:lpstr>Blank</vt:lpstr>
      <vt:lpstr>PowerPoint Presentation</vt:lpstr>
      <vt:lpstr>聖經經文</vt:lpstr>
      <vt:lpstr>大綱</vt:lpstr>
      <vt:lpstr>我們都會面臨挑戰</vt:lpstr>
      <vt:lpstr>遇到挑戰，如何面對</vt:lpstr>
      <vt:lpstr>認明問題的根源</vt:lpstr>
      <vt:lpstr>面對挑戰不畏縮</vt:lpstr>
      <vt:lpstr>Washington, DC 祈禱遊行</vt:lpstr>
      <vt:lpstr>以從神而來的能力面對挑戰</vt:lpstr>
      <vt:lpstr>按神指示行</vt:lpstr>
      <vt:lpstr>永遠感恩</vt:lpstr>
      <vt:lpstr>值得學習的功課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Balex</dc:creator>
  <cp:lastModifiedBy>Elan Chen</cp:lastModifiedBy>
  <cp:revision>1518</cp:revision>
  <cp:lastPrinted>2020-03-19T20:27:17Z</cp:lastPrinted>
  <dcterms:created xsi:type="dcterms:W3CDTF">2016-12-29T18:12:43Z</dcterms:created>
  <dcterms:modified xsi:type="dcterms:W3CDTF">2020-10-16T00:27:37Z</dcterms:modified>
</cp:coreProperties>
</file>