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  <p:sldMasterId id="2147483811" r:id="rId2"/>
    <p:sldMasterId id="2147483823" r:id="rId3"/>
  </p:sldMasterIdLst>
  <p:notesMasterIdLst>
    <p:notesMasterId r:id="rId15"/>
  </p:notesMasterIdLst>
  <p:sldIdLst>
    <p:sldId id="1681" r:id="rId4"/>
    <p:sldId id="1793" r:id="rId5"/>
    <p:sldId id="1794" r:id="rId6"/>
    <p:sldId id="1795" r:id="rId7"/>
    <p:sldId id="1796" r:id="rId8"/>
    <p:sldId id="1797" r:id="rId9"/>
    <p:sldId id="1798" r:id="rId10"/>
    <p:sldId id="1799" r:id="rId11"/>
    <p:sldId id="1800" r:id="rId12"/>
    <p:sldId id="1801" r:id="rId13"/>
    <p:sldId id="180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FF99"/>
    <a:srgbClr val="660033"/>
    <a:srgbClr val="800000"/>
    <a:srgbClr val="008000"/>
    <a:srgbClr val="FF6600"/>
    <a:srgbClr val="FF1F1F"/>
    <a:srgbClr val="FFFFCC"/>
    <a:srgbClr val="FC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6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6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6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0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62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96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209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10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65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35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100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5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475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15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22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00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93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180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56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45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BF644-B7A1-42EB-906F-B66510029A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A1F6E-5FA8-4EDC-B901-47557AE40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35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9D58E-8ECB-41AD-9175-ED9CE3297B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2EC61-ED4E-45D9-8F67-F72790913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6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4369" y="-22691"/>
            <a:ext cx="9168369" cy="6880691"/>
            <a:chOff x="-24369" y="-22691"/>
            <a:chExt cx="9168369" cy="6880691"/>
          </a:xfrm>
        </p:grpSpPr>
        <p:pic>
          <p:nvPicPr>
            <p:cNvPr id="1030" name="Picture 6" descr="Heavenly Clouds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26"/>
            <a:stretch/>
          </p:blipFill>
          <p:spPr bwMode="auto">
            <a:xfrm>
              <a:off x="-24369" y="-22691"/>
              <a:ext cx="9168369" cy="641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June 17, 2018 - Bible verse of the day - John 14:6 - DailyVerses.net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97" b="100000" l="0" r="100000">
                          <a14:backgroundMark x1="41097" y1="55764" x2="41097" y2="55764"/>
                          <a14:backgroundMark x1="41860" y1="61667" x2="41860" y2="61667"/>
                          <a14:backgroundMark x1="41243" y1="66528" x2="41243" y2="66944"/>
                          <a14:backgroundMark x1="43568" y1="58403" x2="43568" y2="58403"/>
                          <a14:backgroundMark x1="43786" y1="61250" x2="43786" y2="61250"/>
                          <a14:backgroundMark x1="43496" y1="65208" x2="43496" y2="65208"/>
                          <a14:backgroundMark x1="45131" y1="59167" x2="45131" y2="59167"/>
                          <a14:backgroundMark x1="45058" y1="61944" x2="45058" y2="61944"/>
                          <a14:backgroundMark x1="44949" y1="65208" x2="44949" y2="65208"/>
                          <a14:backgroundMark x1="45930" y1="60000" x2="45930" y2="60000"/>
                          <a14:backgroundMark x1="46003" y1="62222" x2="46003" y2="62222"/>
                          <a14:backgroundMark x1="45930" y1="64514" x2="45930" y2="64514"/>
                          <a14:backgroundMark x1="55596" y1="59444" x2="55596" y2="59444"/>
                          <a14:backgroundMark x1="54688" y1="60000" x2="54688" y2="60000"/>
                          <a14:backgroundMark x1="55669" y1="61944" x2="55669" y2="61944"/>
                          <a14:backgroundMark x1="59520" y1="56042" x2="59520" y2="56042"/>
                          <a14:backgroundMark x1="59448" y1="61389" x2="59448" y2="61389"/>
                          <a14:backgroundMark x1="59084" y1="65972" x2="59084" y2="65972"/>
                          <a14:backgroundMark x1="56904" y1="58403" x2="56904" y2="584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0"/>
            <a:stretch/>
          </p:blipFill>
          <p:spPr bwMode="auto">
            <a:xfrm>
              <a:off x="-24369" y="1354015"/>
              <a:ext cx="9168369" cy="5503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029866" y="1861219"/>
            <a:ext cx="2877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zh-TW" sz="4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文鼎中特廣告體" panose="02010609010101010101" pitchFamily="49" charset="-120"/>
              </a:rPr>
              <a:t>『</a:t>
            </a:r>
            <a:r>
              <a:rPr lang="zh-TW" altLang="en-US" sz="4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文鼎中特廣告體" panose="02010609010101010101" pitchFamily="49" charset="-120"/>
              </a:rPr>
              <a:t>人的路</a:t>
            </a:r>
            <a:r>
              <a:rPr kumimoji="0" lang="en-US" altLang="zh-TW" sz="4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文鼎中特廣告體" panose="02010609010101010101" pitchFamily="49" charset="-120"/>
              </a:rPr>
              <a:t>』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文鼎中特廣告體" panose="02010609010101010101" pitchFamily="49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962" y="2599883"/>
            <a:ext cx="437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(</a:t>
            </a:r>
            <a:r>
              <a:rPr lang="zh-TW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約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 </a:t>
            </a:r>
            <a:r>
              <a:rPr lang="en-US" altLang="zh-TW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13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:33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、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36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；</a:t>
            </a:r>
            <a:r>
              <a:rPr lang="en-US" altLang="zh-TW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14:1-6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3292" y="5251071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蕭德謙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  <a:cs typeface="+mn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宗楷體 Std W7" panose="03000700000000000000" pitchFamily="66" charset="-120"/>
                <a:ea typeface="華康宗楷體 Std W7" panose="03000700000000000000" pitchFamily="66" charset="-120"/>
                <a:cs typeface="+mn-cs"/>
              </a:rPr>
              <a:t>弟兄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宗楷體 Std W7" panose="03000700000000000000" pitchFamily="66" charset="-120"/>
              <a:ea typeface="華康宗楷體 Std W7" panose="03000700000000000000" pitchFamily="66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7934" y="6040229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/</a:t>
            </a:r>
            <a:r>
              <a:rPr lang="en-US" altLang="zh-TW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8</a:t>
            </a:r>
            <a:r>
              <a:rPr lang="en-US" alt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/2020</a:t>
            </a:r>
          </a:p>
        </p:txBody>
      </p:sp>
    </p:spTree>
    <p:extLst>
      <p:ext uri="{BB962C8B-B14F-4D97-AF65-F5344CB8AC3E}">
        <p14:creationId xmlns:p14="http://schemas.microsoft.com/office/powerpoint/2010/main" val="118801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10540"/>
            <a:ext cx="81572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	   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 </a:t>
            </a:r>
            <a:r>
              <a:rPr lang="en-US" altLang="zh-TW" sz="28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勸勉鼓​​勵：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你們要將一切的憂慮卸給神，因為他顧念你們。 ” 又說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 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你們要用堅固的信心抵擋摩鬼，因為知道你們在世上的眾弟兄，也是經歷這樣的苦難。 ”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神的路最美好，我願常依靠祂、惟祂引導 。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63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10540"/>
            <a:ext cx="81572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			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</a:t>
            </a:r>
            <a:r>
              <a:rPr lang="en-US" altLang="zh-TW" sz="2800" noProof="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思考問題也是挑戰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你願意委身走在主耶穌的路上嗎</a:t>
            </a:r>
            <a:r>
              <a:rPr kumimoji="0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  <a:endParaRPr kumimoji="0" lang="zh-TW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62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10540"/>
            <a:ext cx="81572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			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lang="en-US" altLang="zh-TW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36; 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</a:t>
            </a:r>
            <a:r>
              <a:rPr kumimoji="0" lang="en-US" altLang="zh-TW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33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小子們，我還有不多的時候，與你們同在。後來你們要找我，但我所去的地方，你們不能到。這話我曾對猶太人說過，如今也照樣對你們說。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</a:t>
            </a:r>
            <a:r>
              <a:rPr kumimoji="0" lang="en-US" altLang="zh-TW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西門彼得問耶穌說，主往哪裡去。耶穌回答說，我所去的地方，你現在不能跟我去。後來卻要跟我去。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” (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34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05" y="90992"/>
            <a:ext cx="846582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			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lang="en-US" altLang="zh-TW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</a:t>
            </a:r>
            <a:r>
              <a:rPr lang="en-US" altLang="zh-TW" sz="28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</a:t>
            </a:r>
            <a:r>
              <a:rPr kumimoji="0" lang="en-US" altLang="zh-T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你們心裡不要憂愁。你們信神，也當信我。</a:t>
            </a:r>
            <a:r>
              <a:rPr kumimoji="0" lang="en-US" altLang="zh-T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在我父的家裡，有許多住處。若是沒有，我就早已告訴你們了。我去原是為你們預備地方去。</a:t>
            </a:r>
            <a:r>
              <a:rPr kumimoji="0" lang="en-US" altLang="zh-T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我若去為你們預備了地方，就必再來接你們到我那裡去，我在哪裡，叫你們也在哪裡。</a:t>
            </a:r>
            <a:r>
              <a:rPr kumimoji="0" lang="en-US" altLang="zh-T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我往哪裡去，你們知道。那條路，你們也知道。</a:t>
            </a:r>
            <a:r>
              <a:rPr kumimoji="0" lang="en-US" altLang="zh-T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多馬對他說，主阿，我們不知道你往哪裡去，怎麼知道那條路呢？ </a:t>
            </a:r>
            <a:r>
              <a:rPr kumimoji="0" lang="en-US" altLang="zh-T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kumimoji="0" lang="en-US" altLang="zh-TW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耶穌說，我就是道路，真理，生命。若不藉著我。沒有人能到父那裡去。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”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10540"/>
            <a:ext cx="81572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	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   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</a:t>
            </a:r>
            <a:r>
              <a:rPr lang="en-US" altLang="zh-TW" sz="2800" noProof="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;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第一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「心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裡憂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愁」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第二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「要相信神」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第三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「心被安慰」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4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10540"/>
            <a:ext cx="81572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			   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</a:t>
            </a:r>
            <a:r>
              <a:rPr lang="zh-TW" altLang="en-US" sz="28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;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第一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「心裡憂愁 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的問題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前面的路不明朗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失去信心。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我所去的地方，你們不能到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”(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大選使不少人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憂愁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疫情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失去工作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搬家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生病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孩子學習</a:t>
            </a:r>
            <a:r>
              <a:rPr lang="en-US" altLang="zh-TW" sz="3200" noProof="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10540"/>
            <a:ext cx="815721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	   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</a:t>
            </a:r>
            <a:r>
              <a:rPr lang="zh-TW" altLang="en-US" sz="28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第一</a:t>
            </a:r>
            <a:r>
              <a:rPr lang="zh-TW" altLang="en-US" sz="3200" noProof="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「心裡憂愁 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主耶穌開解我們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1.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「你們心裡不要憂愁」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2.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將眼目放在天父上面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3.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主陪你走這條人生路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en-US" altLang="zh-TW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將主權交托給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  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35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10540"/>
            <a:ext cx="81572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	   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 </a:t>
            </a:r>
            <a:r>
              <a:rPr lang="en-US" altLang="zh-TW" sz="28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第二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「要相信神」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多馬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問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「主啊！我們不知道你往哪裡去，怎麼知道那條路呢！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哲學家問：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1)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你是誰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?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你從哪里來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你往哪里去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?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</a:b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萬伯母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耶穌的經歷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0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10540"/>
            <a:ext cx="83582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			   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</a:t>
            </a:r>
            <a:r>
              <a:rPr lang="en-US" altLang="zh-TW" sz="2800" noProof="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第三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「心被安慰」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在我父的家裡，有許多住處。若是沒有，我就早已告訴你們了。我去原是為你們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預備地方去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kumimoji="0" lang="en-US" altLang="zh-T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我若去為你們預備了地方，就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必再來接你們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到我那裡去，我在哪裡，叫你們也在哪裡。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 2-3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299" y="510540"/>
            <a:ext cx="84227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2400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			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人生路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（約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 </a:t>
            </a:r>
            <a:r>
              <a:rPr lang="en-US" altLang="zh-TW" sz="28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;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14:1-6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第三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「心被安慰」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228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得不到安慰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原因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失去信心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主有憐憫</a:t>
            </a:r>
            <a:r>
              <a:rPr lang="zh-TW" altLang="en-US" sz="3200" dirty="0">
                <a:solidFill>
                  <a:srgbClr val="00132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賜保惠師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14:15-16)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安慰方法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小組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團契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個人靈修</a:t>
            </a:r>
            <a:r>
              <a:rPr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安慰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14:27)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8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58257</TotalTime>
  <Words>817</Words>
  <Application>Microsoft Macintosh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華康宗楷體 Std W7</vt:lpstr>
      <vt:lpstr>華康黑體 Std W7</vt:lpstr>
      <vt:lpstr>華康黑體 Std W9</vt:lpstr>
      <vt:lpstr>Arial</vt:lpstr>
      <vt:lpstr>Calibri</vt:lpstr>
      <vt:lpstr>Calibri Light</vt:lpstr>
      <vt:lpstr>2_Custom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1577</cp:revision>
  <cp:lastPrinted>2020-03-19T20:27:17Z</cp:lastPrinted>
  <dcterms:created xsi:type="dcterms:W3CDTF">2016-12-29T18:12:43Z</dcterms:created>
  <dcterms:modified xsi:type="dcterms:W3CDTF">2020-11-09T19:09:07Z</dcterms:modified>
</cp:coreProperties>
</file>