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80" r:id="rId6"/>
    <p:sldId id="284" r:id="rId7"/>
    <p:sldId id="25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81" r:id="rId22"/>
    <p:sldId id="276" r:id="rId23"/>
    <p:sldId id="277" r:id="rId24"/>
    <p:sldId id="279" r:id="rId25"/>
    <p:sldId id="282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7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5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0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4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2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8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7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5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1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504B1-5347-404B-AD35-94C26279513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EC17C-41D9-45A3-996D-85F7087AA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0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Power Of Words ⋆ The Wellness Universe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8984"/>
            <a:ext cx="9144000" cy="390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7410" y="316468"/>
            <a:ext cx="4960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『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話語的力量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』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9177" y="1178242"/>
            <a:ext cx="352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雅各書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3:1-12)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7377" y="5903694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691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1" y="271708"/>
            <a:ext cx="69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二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話語的影響力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(3-5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節上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866" t="18326" r="37933" b="6533"/>
          <a:stretch/>
        </p:blipFill>
        <p:spPr>
          <a:xfrm>
            <a:off x="5895121" y="1100615"/>
            <a:ext cx="3224494" cy="301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What is the steering wheel on a boat called? - Qu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59" y="1100615"/>
            <a:ext cx="4541809" cy="302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6146" y="4298426"/>
            <a:ext cx="8032968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一席話可以化解一場火爆的紛爭，</a:t>
            </a:r>
            <a:endParaRPr lang="en-US" altLang="zh-TW" sz="3400" dirty="0" smtClean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幾句有力的話可以改變人類歷史的方向！</a:t>
            </a:r>
            <a:endParaRPr lang="en-US" sz="34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95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甘罗拜相-(汉语)-中国连环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r="4690" b="17996"/>
          <a:stretch/>
        </p:blipFill>
        <p:spPr bwMode="auto">
          <a:xfrm>
            <a:off x="2056877" y="963931"/>
            <a:ext cx="5290933" cy="352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4527" y="14891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甘羅拜相傳說</a:t>
            </a:r>
            <a:endParaRPr lang="en-US" sz="40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4831" y="4600007"/>
            <a:ext cx="5262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日落帝星現，山崩地太平</a:t>
            </a:r>
            <a:endParaRPr lang="en-US" altLang="zh-TW" sz="3600" dirty="0" smtClean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海枯龍獻錦，花落子收成</a:t>
            </a:r>
            <a:endParaRPr lang="en-US" sz="36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7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y did GOD Kill NABAL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04" y="156269"/>
            <a:ext cx="5794121" cy="434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9697" y="3580144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大衛與亞比該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6371" y="4541448"/>
            <a:ext cx="62971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柔和的舌頭能折斷骨頭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13:3)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0755" y="5038094"/>
            <a:ext cx="62971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溫良的舌是生命樹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15:4)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681258"/>
            <a:ext cx="9144000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舌頭在百體裡也是最小的，卻能說大話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雅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3:5)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2878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ive Me Liberty or Give Me Death Audiobook by Patrick Henry - 9781509493203  | Rakuten Kobo Ca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5"/>
          <a:stretch/>
        </p:blipFill>
        <p:spPr bwMode="auto">
          <a:xfrm>
            <a:off x="240919" y="219456"/>
            <a:ext cx="372340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artin Luther King Jr Quotes I have a dream Template | PosterMy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9" y="3513837"/>
            <a:ext cx="2939733" cy="29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sk not what world can do for you, Ask what you can do for this world and  People who need Helps. | Country quotes, Picture quotes, What you can d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9"/>
          <a:stretch/>
        </p:blipFill>
        <p:spPr bwMode="auto">
          <a:xfrm>
            <a:off x="4353365" y="257143"/>
            <a:ext cx="4148285" cy="30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udson Taylor quote: If I had a thousand pounds, China should have it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10" y="3608832"/>
            <a:ext cx="5702454" cy="295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29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1" y="271708"/>
            <a:ext cx="69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三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話語的破壞力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(5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節下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-8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072" y="3337807"/>
            <a:ext cx="86885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舌頭就是</a:t>
            </a:r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火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也能把生命的輪子點起來 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</p:txBody>
      </p:sp>
      <p:pic>
        <p:nvPicPr>
          <p:cNvPr id="13314" name="Picture 2" descr="Tongue In Cheek, Tongue in Check – Barnabas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128" y="1000775"/>
            <a:ext cx="5071871" cy="23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et Forests Burn, If You Truly Love Them - Foundation for Economic Educ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0775"/>
            <a:ext cx="4072129" cy="23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650" y="3933003"/>
            <a:ext cx="84689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火缺了柴就必熄滅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無人傳舌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爭競便止息</a:t>
            </a:r>
            <a:endParaRPr lang="en-US" altLang="zh-TW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26:20)</a:t>
            </a:r>
          </a:p>
        </p:txBody>
      </p:sp>
      <p:pic>
        <p:nvPicPr>
          <p:cNvPr id="13318" name="Picture 6" descr="zip-lip | Stop Our Silence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14" y="4548556"/>
            <a:ext cx="3202476" cy="213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1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 Reasons Why I Scream at My Husband - Kid 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1" y="239507"/>
            <a:ext cx="4421744" cy="307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火上浇油_成语大全- 黑葫芦心理测试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9" y="3331903"/>
            <a:ext cx="3080918" cy="367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usband Beating Wife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8"/>
          <a:stretch/>
        </p:blipFill>
        <p:spPr bwMode="auto">
          <a:xfrm>
            <a:off x="3999006" y="3648923"/>
            <a:ext cx="4921134" cy="304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Pop art speaking red lips tongue sticking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28" y="-547206"/>
            <a:ext cx="3726342" cy="37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unch Png, Vector, PSD, and Clipart With Transparent Background for Free  Download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81" b="93827" l="10000" r="90000">
                        <a14:foregroundMark x1="37667" y1="77284" x2="37667" y2="77284"/>
                        <a14:foregroundMark x1="46667" y1="75062" x2="46667" y2="75062"/>
                        <a14:foregroundMark x1="40000" y1="76543" x2="40000" y2="76543"/>
                        <a14:foregroundMark x1="28667" y1="76049" x2="28667" y2="76049"/>
                        <a14:foregroundMark x1="37000" y1="85926" x2="37000" y2="85926"/>
                        <a14:foregroundMark x1="34667" y1="80000" x2="34667" y2="80000"/>
                        <a14:foregroundMark x1="37667" y1="76049" x2="37667" y2="76049"/>
                        <a14:foregroundMark x1="34000" y1="85432" x2="34000" y2="85432"/>
                        <a14:foregroundMark x1="22000" y1="69383" x2="22000" y2="69383"/>
                        <a14:foregroundMark x1="22000" y1="76049" x2="22000" y2="76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634" flipH="1">
            <a:off x="6822738" y="-183490"/>
            <a:ext cx="2499682" cy="28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90684" y="21399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好爭競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的人煽惑爭端，就如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餘火加炭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火上</a:t>
            </a:r>
            <a:endParaRPr lang="en-US" altLang="zh-TW" sz="32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加柴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26:21</a:t>
            </a:r>
            <a:r>
              <a:rPr lang="en-US" altLang="zh-TW" sz="30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12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381" y="271708"/>
            <a:ext cx="69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三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話語的破壞力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(5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節下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-8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6" name="Oval Callout 5"/>
          <p:cNvSpPr/>
          <p:nvPr/>
        </p:nvSpPr>
        <p:spPr>
          <a:xfrm rot="21117085">
            <a:off x="98756" y="2574080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批評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Oval Callout 7"/>
          <p:cNvSpPr/>
          <p:nvPr/>
        </p:nvSpPr>
        <p:spPr>
          <a:xfrm rot="305236">
            <a:off x="2211192" y="2574079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撒謊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655464" y="2634189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譏諷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73731" y="3821008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誹謗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Oval Callout 10"/>
          <p:cNvSpPr/>
          <p:nvPr/>
        </p:nvSpPr>
        <p:spPr>
          <a:xfrm rot="21073673">
            <a:off x="2588222" y="3925696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誣蔑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Oval Callout 11"/>
          <p:cNvSpPr/>
          <p:nvPr/>
        </p:nvSpPr>
        <p:spPr>
          <a:xfrm rot="255839">
            <a:off x="4370856" y="4140415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威嚇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56138" y="5370841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咒詛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Oval Callout 13"/>
          <p:cNvSpPr/>
          <p:nvPr/>
        </p:nvSpPr>
        <p:spPr>
          <a:xfrm rot="567657">
            <a:off x="2355415" y="5384828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怨言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Oval Callout 14"/>
          <p:cNvSpPr/>
          <p:nvPr/>
        </p:nvSpPr>
        <p:spPr>
          <a:xfrm rot="21073673">
            <a:off x="4253525" y="5470109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侮辱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Oval Callout 15"/>
          <p:cNvSpPr/>
          <p:nvPr/>
        </p:nvSpPr>
        <p:spPr>
          <a:xfrm rot="238734">
            <a:off x="6056318" y="3847970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挑釁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7535259" y="4653421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淫詞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Oval Callout 17"/>
          <p:cNvSpPr/>
          <p:nvPr/>
        </p:nvSpPr>
        <p:spPr>
          <a:xfrm rot="608467">
            <a:off x="5983822" y="5319831"/>
            <a:ext cx="1573618" cy="108452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猥語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3234" y="911404"/>
            <a:ext cx="82224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舌頭是個罪惡的世界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，能污穢全身</a:t>
            </a:r>
            <a:r>
              <a:rPr lang="en-US" altLang="zh-TW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</a:t>
            </a:r>
            <a:r>
              <a:rPr lang="zh-TW" altLang="en-US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1627" y="2024390"/>
            <a:ext cx="8827673" cy="4643890"/>
            <a:chOff x="180754" y="212651"/>
            <a:chExt cx="8827673" cy="37001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754" y="212651"/>
              <a:ext cx="8665533" cy="3700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 rot="20656071">
              <a:off x="6625371" y="907052"/>
              <a:ext cx="1425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身敗名裂</a:t>
              </a:r>
              <a:endPara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0837545">
              <a:off x="4467279" y="1831882"/>
              <a:ext cx="1425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喪志</a:t>
              </a:r>
              <a:endPara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956051">
              <a:off x="7583316" y="2319018"/>
              <a:ext cx="1425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絕</a:t>
              </a:r>
              <a:r>
                <a:rPr lang="zh-TW" altLang="en-US" sz="2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望</a:t>
              </a:r>
              <a:endPara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20837545">
              <a:off x="5447053" y="2947876"/>
              <a:ext cx="1425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自卑</a:t>
              </a:r>
              <a:endPara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20768878">
              <a:off x="4053868" y="2694612"/>
              <a:ext cx="1425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 smtClean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滅人靈魂</a:t>
              </a:r>
              <a:endParaRPr lang="en-US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7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2" y="1140430"/>
            <a:ext cx="4311936" cy="287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The Power of Life and Death Is In Our Tongue | by ANY Goodlife Ottawa | 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70" y="425063"/>
            <a:ext cx="4365720" cy="317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3447" y="4479533"/>
            <a:ext cx="710963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良言入耳三冬暖，惡語傷人六月寒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0718" y="5368804"/>
            <a:ext cx="618630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有些話最好永遠不要講出來！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2768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 rot="21169592">
            <a:off x="359229" y="709996"/>
            <a:ext cx="2155371" cy="1061358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我真後悔和你結婚</a:t>
            </a:r>
            <a:endParaRPr lang="en-US" sz="34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383721" y="2309986"/>
            <a:ext cx="2024743" cy="1347107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你令我厭惡</a:t>
            </a:r>
            <a:endParaRPr lang="en-US" sz="32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803460" y="1240675"/>
            <a:ext cx="1836964" cy="1036658"/>
          </a:xfrm>
          <a:prstGeom prst="wedge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我要跟你離婚</a:t>
            </a:r>
            <a:endParaRPr lang="en-US" sz="32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684261" y="2632450"/>
            <a:ext cx="2024743" cy="134710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你真</a:t>
            </a:r>
            <a:endParaRPr lang="en-US" altLang="zh-TW" sz="32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沒出息</a:t>
            </a:r>
            <a:endParaRPr lang="en-US" sz="32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pic>
        <p:nvPicPr>
          <p:cNvPr id="17410" name="Picture 2" descr="Algorithm could predict fights between couples before they hap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466" y1="33031" x2="74466" y2="33031"/>
                        <a14:foregroundMark x1="59085" y1="80697" x2="59085" y2="80697"/>
                        <a14:foregroundMark x1="58039" y1="68362" x2="58039" y2="6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108"/>
            <a:ext cx="4816929" cy="30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oung Man Screaming Against Sad Young Stock Vector (Royalty Free) 55899446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214" l="0" r="98805">
                        <a14:foregroundMark x1="30677" y1="41786" x2="30677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09"/>
          <a:stretch/>
        </p:blipFill>
        <p:spPr bwMode="auto">
          <a:xfrm>
            <a:off x="4709004" y="2187806"/>
            <a:ext cx="4332316" cy="455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5312074" y="2069733"/>
            <a:ext cx="1836964" cy="1036658"/>
          </a:xfrm>
          <a:prstGeom prst="wedgeRectCallout">
            <a:avLst>
              <a:gd name="adj1" fmla="val 63078"/>
              <a:gd name="adj2" fmla="val 7510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你總是</a:t>
            </a:r>
            <a:endParaRPr lang="en-US" altLang="zh-TW" sz="32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那麼笨</a:t>
            </a:r>
            <a:endParaRPr lang="en-US" sz="32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75162" y="613061"/>
            <a:ext cx="2155371" cy="1061358"/>
          </a:xfrm>
          <a:prstGeom prst="wedgeRoundRectCallout">
            <a:avLst>
              <a:gd name="adj1" fmla="val 32500"/>
              <a:gd name="adj2" fmla="val 10188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我真希望沒有生你</a:t>
            </a:r>
            <a:endParaRPr lang="en-US" sz="34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4745421" y="411897"/>
            <a:ext cx="2024743" cy="1347107"/>
          </a:xfrm>
          <a:prstGeom prst="wedgeEllipseCallout">
            <a:avLst>
              <a:gd name="adj1" fmla="val 35942"/>
              <a:gd name="adj2" fmla="val 566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你真讓</a:t>
            </a:r>
            <a:endParaRPr lang="en-US" altLang="zh-TW" sz="3200" dirty="0" smtClean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我掉臉</a:t>
            </a:r>
            <a:endParaRPr lang="en-US" sz="32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7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ponse to Mom: Frustrated at School - PTS Coa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" y="349419"/>
            <a:ext cx="3697226" cy="261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arpenters - The Best Of The Carpenters (1985, Box Set, Vinyl) | Disco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39" y="244915"/>
            <a:ext cx="4599305" cy="4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1983 Death of Karen Carpenter... - RareNewspapers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9469" r="6123" b="18209"/>
          <a:stretch/>
        </p:blipFill>
        <p:spPr bwMode="auto">
          <a:xfrm>
            <a:off x="207825" y="3139168"/>
            <a:ext cx="5408023" cy="352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The Carpenters Interview 1981-Anorexia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8705"/>
          <a:stretch/>
        </p:blipFill>
        <p:spPr bwMode="auto">
          <a:xfrm>
            <a:off x="5164426" y="4101737"/>
            <a:ext cx="3731818" cy="2564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799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lk Images | 162,116+ Vectors &amp;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1" y="314093"/>
            <a:ext cx="596265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751" y="446048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語言是上帝給人的偉大賞賜！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751" y="5150984"/>
            <a:ext cx="8468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女人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一天大約講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五萬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個字，</a:t>
            </a:r>
            <a:r>
              <a:rPr lang="zh-TW" altLang="en-US" sz="34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男人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約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兩萬五千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4100" name="Picture 4" descr="The 12 Most Impactful Books to Read in 2018 | Inc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8" y="314093"/>
            <a:ext cx="637349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088" y="310896"/>
            <a:ext cx="62081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人的話一年可以編成</a:t>
            </a:r>
            <a:r>
              <a:rPr lang="en-US" altLang="zh-TW" sz="35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132</a:t>
            </a:r>
            <a:r>
              <a:rPr lang="zh-TW" altLang="en-US" sz="35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本書</a:t>
            </a:r>
            <a:endParaRPr lang="en-US" sz="35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07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381" y="271708"/>
            <a:ext cx="69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三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話語的破壞力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(5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節下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-8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2278" y="897491"/>
            <a:ext cx="79367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各類的走獸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本來都可以制伏，也已經被人制伏了；惟獨</a:t>
            </a:r>
            <a:r>
              <a:rPr lang="zh-TW" altLang="en-US" sz="3400" b="1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舌頭沒有人能制伏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，是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不止息的惡物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，滿了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害死人的毒氣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(7-8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849" y="5540265"/>
            <a:ext cx="80329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小孩子只須要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一兩年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的時間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學講話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，但學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會之後，卻要用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一生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來學習如何</a:t>
            </a:r>
            <a:r>
              <a:rPr lang="zh-TW" altLang="en-US" sz="3400" u="sng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不講話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074" name="Picture 2" descr="Dolphin Show In Tuan Chau - BestPrice Trav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4"/>
          <a:stretch/>
        </p:blipFill>
        <p:spPr bwMode="auto">
          <a:xfrm>
            <a:off x="5470560" y="2738857"/>
            <a:ext cx="3586369" cy="2169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fari World Bangkok-bangkok-thailand2 - Living + Nomads – Travel tips,  Guides, News &amp; Information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/>
          <a:stretch/>
        </p:blipFill>
        <p:spPr bwMode="auto">
          <a:xfrm>
            <a:off x="2358779" y="2738857"/>
            <a:ext cx="2960164" cy="250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keys made to jump through hoops of KNIVES and play with FIRE in sick show  | Nature | News | Express.co.u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4" y="2652906"/>
            <a:ext cx="1816338" cy="277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518" y="3551731"/>
            <a:ext cx="80329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很多時候講話之前，除了先想想，也需要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u="sng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先禱</a:t>
            </a:r>
            <a:r>
              <a:rPr lang="zh-TW" altLang="en-US" sz="3400" u="sng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告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2" descr="Extending Your Home? Here Are Some Useful Things To Cons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39" y="4173967"/>
            <a:ext cx="3637051" cy="259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rother and sister fighting over teddy bear with frustrated mom watc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8" y="387275"/>
            <a:ext cx="2990626" cy="299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king Friends: Zip Your Mouth and Just Listen | by Awais Farooq Roy |  Medi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/>
          <a:stretch/>
        </p:blipFill>
        <p:spPr bwMode="auto">
          <a:xfrm>
            <a:off x="3814532" y="398710"/>
            <a:ext cx="5016138" cy="303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58932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381" y="271708"/>
            <a:ext cx="699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四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善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用舌頭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(10-12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8112" y="918039"/>
            <a:ext cx="78154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我們用</a:t>
            </a:r>
            <a:r>
              <a:rPr lang="zh-TW" altLang="en-US" sz="3400" b="1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舌頭頌讚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那為主、為父的，又用</a:t>
            </a:r>
            <a:r>
              <a:rPr lang="zh-TW" altLang="en-US" sz="3400" b="1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舌頭咒詛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那照著神形像被造的人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頌</a:t>
            </a: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讚和咒詛從一個口裡出來！我的弟兄們，這是不應當的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r>
              <a:rPr lang="zh-TW" altLang="en-US" sz="3400" b="1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泉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源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從一個眼裡能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發出甜苦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兩樣的水麼？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1318" y="3620660"/>
            <a:ext cx="80826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賴若瀚：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如果眼睛是靈魂之窗，那舌頭就是靈魂的大門。大門當然要把守，但最重要還是先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把守心靈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，因為心是一切事物的發源地所以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針對舌頭問題也就是根治心靈的毛病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9421" y="2549562"/>
            <a:ext cx="957431" cy="54863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1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086" y="3201822"/>
            <a:ext cx="2169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i="1" dirty="0" smtClean="0">
                <a:solidFill>
                  <a:schemeClr val="accent5">
                    <a:lumMod val="50000"/>
                  </a:schemeClr>
                </a:solidFill>
              </a:rPr>
              <a:t>John Wesley</a:t>
            </a:r>
          </a:p>
          <a:p>
            <a:pPr algn="ctr"/>
            <a:r>
              <a:rPr lang="en-US" sz="3000" b="1" i="1" dirty="0" smtClean="0">
                <a:solidFill>
                  <a:schemeClr val="accent5">
                    <a:lumMod val="50000"/>
                  </a:schemeClr>
                </a:solidFill>
              </a:rPr>
              <a:t>1703-1791</a:t>
            </a:r>
            <a:endParaRPr lang="en-US" sz="3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2" name="Picture 8" descr="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8470" y="257981"/>
            <a:ext cx="2005968" cy="294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3258" y="3170519"/>
            <a:ext cx="3003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i="1" dirty="0" smtClean="0">
                <a:solidFill>
                  <a:schemeClr val="accent5">
                    <a:lumMod val="50000"/>
                  </a:schemeClr>
                </a:solidFill>
              </a:rPr>
              <a:t>Augustus </a:t>
            </a:r>
            <a:r>
              <a:rPr lang="en-US" altLang="zh-TW" sz="3000" b="1" i="1" dirty="0" err="1" smtClean="0">
                <a:solidFill>
                  <a:schemeClr val="accent5">
                    <a:lumMod val="50000"/>
                  </a:schemeClr>
                </a:solidFill>
              </a:rPr>
              <a:t>Toplady</a:t>
            </a:r>
            <a:endParaRPr lang="en-US" altLang="zh-TW" sz="30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3000" b="1" i="1" dirty="0" smtClean="0">
                <a:solidFill>
                  <a:schemeClr val="accent5">
                    <a:lumMod val="50000"/>
                  </a:schemeClr>
                </a:solidFill>
              </a:rPr>
              <a:t>1740-1778</a:t>
            </a:r>
            <a:endParaRPr lang="en-US" sz="3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4" name="Picture 10" descr="John Wesley's 'deadly' medical 'cures' to go on show in Launceston | News |  Cornish &amp; Devon P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5"/>
          <a:stretch/>
        </p:blipFill>
        <p:spPr bwMode="auto">
          <a:xfrm>
            <a:off x="318783" y="244438"/>
            <a:ext cx="2300112" cy="292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71万古磐石（第一调）(线简混排)_颂主新歌_基督教歌谱大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3" y="83073"/>
            <a:ext cx="5640953" cy="670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18783" y="635147"/>
            <a:ext cx="1596078" cy="3227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話語的力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438" y="1468438"/>
            <a:ext cx="6967537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ames 3: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7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1406" y="243236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若有人在話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語上</a:t>
            </a:r>
            <a:endParaRPr lang="en-US" altLang="zh-TW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沒</a:t>
            </a:r>
            <a:r>
              <a:rPr lang="zh-TW" alt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有過失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，他就</a:t>
            </a:r>
            <a:endParaRPr lang="en-US" altLang="zh-TW" sz="40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</a:t>
            </a:r>
            <a:r>
              <a:rPr lang="zh-TW" altLang="en-US" sz="4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完全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人，也能</a:t>
            </a:r>
            <a:endParaRPr lang="en-US" altLang="zh-TW" sz="40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勒住自己的全身</a:t>
            </a:r>
            <a:endParaRPr lang="en-US" altLang="zh-TW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5195" y="6325497"/>
            <a:ext cx="2592236" cy="4303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雅各書</a:t>
            </a:r>
            <a:r>
              <a:rPr lang="en-US" altLang="zh-TW" sz="2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3:2</a:t>
            </a:r>
            <a:endParaRPr lang="en-US" sz="2200" dirty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9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bstract background with green flowers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 r="35344" b="8041"/>
          <a:stretch/>
        </p:blipFill>
        <p:spPr bwMode="auto">
          <a:xfrm>
            <a:off x="0" y="2526631"/>
            <a:ext cx="2555187" cy="43313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說話的藝術@ 青春健康不老閣:: 隨意窩Xuite日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63" y="228181"/>
            <a:ext cx="6808718" cy="64613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评头品足的近义词|同义词|反义词|字词解析- 5068儿童网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2" b="30968"/>
          <a:stretch/>
        </p:blipFill>
        <p:spPr bwMode="auto">
          <a:xfrm>
            <a:off x="420624" y="454232"/>
            <a:ext cx="3162046" cy="93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1667707"/>
            <a:ext cx="3115056" cy="120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9029" b="24468"/>
          <a:stretch/>
        </p:blipFill>
        <p:spPr>
          <a:xfrm>
            <a:off x="428434" y="3150177"/>
            <a:ext cx="3107246" cy="103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33838" b="23061"/>
          <a:stretch/>
        </p:blipFill>
        <p:spPr>
          <a:xfrm>
            <a:off x="428434" y="4461802"/>
            <a:ext cx="3005698" cy="9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喋喋不休的近义词|反义词|同义词-字词解析- 5068儿童网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6043" r="14986" b="39366"/>
          <a:stretch/>
        </p:blipFill>
        <p:spPr bwMode="auto">
          <a:xfrm>
            <a:off x="4059935" y="454232"/>
            <a:ext cx="3310129" cy="95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0205" t="28195" r="8109" b="29837"/>
          <a:stretch/>
        </p:blipFill>
        <p:spPr>
          <a:xfrm>
            <a:off x="4059935" y="1667707"/>
            <a:ext cx="3310130" cy="120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信口开河信口雌黄的区别_人文_澳门在线赌场网址大全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b="33518"/>
          <a:stretch/>
        </p:blipFill>
        <p:spPr bwMode="auto">
          <a:xfrm>
            <a:off x="4059935" y="3150177"/>
            <a:ext cx="3310129" cy="106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口出狂言- 萌典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7" b="34734"/>
          <a:stretch/>
        </p:blipFill>
        <p:spPr bwMode="auto">
          <a:xfrm>
            <a:off x="3915409" y="4443514"/>
            <a:ext cx="3600959" cy="114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4047" r="6174" b="32975"/>
          <a:stretch/>
        </p:blipFill>
        <p:spPr>
          <a:xfrm>
            <a:off x="1829870" y="5706498"/>
            <a:ext cx="3411619" cy="97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754996" y="394517"/>
            <a:ext cx="954107" cy="5863144"/>
          </a:xfrm>
          <a:prstGeom prst="rect">
            <a:avLst/>
          </a:prstGeom>
          <a:solidFill>
            <a:srgbClr val="FFFF00"/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言多必失、禍從口出</a:t>
            </a:r>
            <a:endParaRPr lang="en-US" sz="50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99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udgment Da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3" y="548322"/>
            <a:ext cx="5876966" cy="440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8183" y="5138928"/>
            <a:ext cx="83535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凡人所說的閒話 </a:t>
            </a:r>
            <a:r>
              <a:rPr lang="en-US" altLang="zh-TW" sz="3400" i="1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careless word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(ESV)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，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當審判的日子，必要句句供出來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太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12:36)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34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020 US elections – News, Research and Analysis – The Conversation – p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5" y="249064"/>
            <a:ext cx="8104048" cy="393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2* Social media does indeed rule the world. Judging by the impacts of  social media on our lives today,… | Social media company, Social media  content, Social 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14" y="2449105"/>
            <a:ext cx="6816829" cy="426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vil Fac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6667" l="1603" r="97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4054"/>
            <a:ext cx="2096601" cy="27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ssage icon, WeChat The Suited Monk: Finding Your Life's Purpose and True  Happiness Computer Icons Tencent, Wechat logo,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091">
            <a:off x="2269865" y="4796337"/>
            <a:ext cx="806823" cy="8068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6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ower Of Words In Busine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1" y="271708"/>
            <a:ext cx="556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. 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話語的力量 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(1-2</a:t>
            </a:r>
            <a:r>
              <a:rPr lang="zh-TW" altLang="en-US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節</a:t>
            </a:r>
            <a:r>
              <a:rPr lang="en-US" altLang="zh-TW" sz="36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)</a:t>
            </a:r>
            <a:endParaRPr lang="en-US" sz="36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0674" y="866102"/>
            <a:ext cx="7981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我的弟兄們，不要多人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作師傅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，因為曉得我們要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受更重的判斷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0674" y="2075478"/>
            <a:ext cx="49595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若有人在話語上沒有過失，他就是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完全人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，也能勒住自己的全身</a:t>
            </a:r>
            <a:r>
              <a:rPr lang="zh-TW" altLang="en-US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</a:t>
            </a:r>
            <a:r>
              <a:rPr lang="zh-TW" altLang="en-US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9532" y="3808074"/>
            <a:ext cx="332334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完全人 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= </a:t>
            </a:r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成熟人</a:t>
            </a:r>
            <a:endParaRPr lang="en-US" sz="34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405051" y="4423627"/>
            <a:ext cx="539932" cy="461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27395" y="4878786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有自制能力，能勒住自己的舌頭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pic>
        <p:nvPicPr>
          <p:cNvPr id="8" name="Picture 2" descr="Wooden Offering Plates. &quot;Happily Ever After&quot; StatementWare Disposable  Wedding Plates (50-Pack)—100% Natural, Eco-Friendly Alternative to Plastic  Wedding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2" b="89805" l="3047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38" y="3606542"/>
            <a:ext cx="2324375" cy="83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931" l="9961" r="89844">
                        <a14:foregroundMark x1="33594" y1="13272" x2="33594" y2="13272"/>
                        <a14:foregroundMark x1="27930" y1="18307" x2="27930" y2="18307"/>
                        <a14:foregroundMark x1="42383" y1="14416" x2="42383" y2="14416"/>
                        <a14:foregroundMark x1="52539" y1="11899" x2="52539" y2="11899"/>
                        <a14:foregroundMark x1="55273" y1="9611" x2="55273" y2="9611"/>
                        <a14:foregroundMark x1="56250" y1="71854" x2="56250" y2="71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160" y="1189747"/>
            <a:ext cx="3574292" cy="305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3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s: What Your Tongue Says About Your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7691"/>
            <a:ext cx="4455433" cy="3029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533"/>
          <a:stretch/>
        </p:blipFill>
        <p:spPr>
          <a:xfrm>
            <a:off x="5021950" y="347691"/>
            <a:ext cx="4000130" cy="63944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1950" y="347691"/>
            <a:ext cx="4000130" cy="3228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SPEAKING MANNERS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991" y="3544933"/>
            <a:ext cx="477406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</a:t>
            </a:r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心裡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所充滿的，</a:t>
            </a:r>
            <a:endParaRPr lang="en-US" altLang="zh-TW" sz="34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口裡</a:t>
            </a:r>
            <a:r>
              <a:rPr lang="zh-TW" altLang="en-US" sz="34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就說出來 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12:34)</a:t>
            </a:r>
            <a:endParaRPr lang="en-US" sz="32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91" y="4683706"/>
            <a:ext cx="45448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話語</a:t>
            </a:r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揭露了人的</a:t>
            </a:r>
            <a:r>
              <a:rPr lang="zh-TW" altLang="en-US" sz="34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心態</a:t>
            </a:r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！</a:t>
            </a:r>
            <a:endParaRPr lang="en-US" sz="3400" dirty="0"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0725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W EXAMPLES: Scattering Feathers in the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991" y="2999232"/>
            <a:ext cx="5936234" cy="371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eathers in the Wind: A Jewish-American's Story – RaceBridges Stu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1" y="144532"/>
            <a:ext cx="8649741" cy="2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Our words, like feathers in the wind, can never be retrieved once they are  set free. We need to set a guard over… | John hagee, John hagee quotes,  Pastor john hag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9"/>
          <a:stretch/>
        </p:blipFill>
        <p:spPr bwMode="auto">
          <a:xfrm>
            <a:off x="2206895" y="2283514"/>
            <a:ext cx="6790425" cy="45744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998" y="2091328"/>
            <a:ext cx="8676044" cy="2123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謹守口的，得保生命；大張嘴的，必致敗亡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13:3) </a:t>
            </a:r>
          </a:p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生死在舌頭的權下，喜愛他的，必喫他所結的果子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18:21)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7690</TotalTime>
  <Words>968</Words>
  <Application>Microsoft Office PowerPoint</Application>
  <PresentationFormat>On-screen Show (4:3)</PresentationFormat>
  <Paragraphs>87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新細明體</vt:lpstr>
      <vt:lpstr>華康明體 Std W12</vt:lpstr>
      <vt:lpstr>華康魏碑體 Std W7</vt:lpstr>
      <vt:lpstr>華康黑體 Std W9</vt:lpstr>
      <vt:lpstr>華康龍門石碑 Std W9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85</cp:revision>
  <dcterms:created xsi:type="dcterms:W3CDTF">2020-10-26T22:10:50Z</dcterms:created>
  <dcterms:modified xsi:type="dcterms:W3CDTF">2020-11-12T18:55:31Z</dcterms:modified>
</cp:coreProperties>
</file>